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2"/>
  </p:notesMasterIdLst>
  <p:sldIdLst>
    <p:sldId id="319" r:id="rId2"/>
    <p:sldId id="327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7" r:id="rId11"/>
    <p:sldId id="338" r:id="rId12"/>
    <p:sldId id="269" r:id="rId13"/>
    <p:sldId id="270" r:id="rId14"/>
    <p:sldId id="271" r:id="rId15"/>
    <p:sldId id="272" r:id="rId16"/>
    <p:sldId id="273" r:id="rId17"/>
    <p:sldId id="314" r:id="rId18"/>
    <p:sldId id="316" r:id="rId19"/>
    <p:sldId id="317" r:id="rId20"/>
    <p:sldId id="284" r:id="rId21"/>
    <p:sldId id="312" r:id="rId22"/>
    <p:sldId id="348" r:id="rId23"/>
    <p:sldId id="349" r:id="rId24"/>
    <p:sldId id="350" r:id="rId25"/>
    <p:sldId id="351" r:id="rId26"/>
    <p:sldId id="347" r:id="rId27"/>
    <p:sldId id="325" r:id="rId28"/>
    <p:sldId id="296" r:id="rId29"/>
    <p:sldId id="297" r:id="rId30"/>
    <p:sldId id="298" r:id="rId31"/>
    <p:sldId id="299" r:id="rId32"/>
    <p:sldId id="300" r:id="rId33"/>
    <p:sldId id="352" r:id="rId34"/>
    <p:sldId id="353" r:id="rId35"/>
    <p:sldId id="354" r:id="rId36"/>
    <p:sldId id="320" r:id="rId37"/>
    <p:sldId id="322" r:id="rId38"/>
    <p:sldId id="323" r:id="rId39"/>
    <p:sldId id="321" r:id="rId40"/>
    <p:sldId id="324" r:id="rId4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9FC8F-5A9A-43CD-8B0B-1277511500BA}" type="datetimeFigureOut">
              <a:rPr lang="es-CO" smtClean="0"/>
              <a:pPr/>
              <a:t>04/02/2012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0A685-475D-4CBC-AC42-3B671B38C8F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C12E-1EEB-4336-8091-4851A47F24A6}" type="slidenum">
              <a:rPr lang="es-ES" smtClean="0"/>
              <a:pPr/>
              <a:t>11</a:t>
            </a:fld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DFC22F-FA63-487F-BEAB-07D94C28D8E7}" type="slidenum">
              <a:rPr lang="es-C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s-C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E59F7-47E6-41AD-BAB5-3EB0D7D4702C}" type="datetimeFigureOut">
              <a:rPr lang="es-CO" smtClean="0"/>
              <a:pPr/>
              <a:t>04/02/2012</a:t>
            </a:fld>
            <a:endParaRPr lang="es-CO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27CF4-91B2-4513-BCAF-0073A1865669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E59F7-47E6-41AD-BAB5-3EB0D7D4702C}" type="datetimeFigureOut">
              <a:rPr lang="es-CO" smtClean="0"/>
              <a:pPr/>
              <a:t>04/02/2012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27CF4-91B2-4513-BCAF-0073A186566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E59F7-47E6-41AD-BAB5-3EB0D7D4702C}" type="datetimeFigureOut">
              <a:rPr lang="es-CO" smtClean="0"/>
              <a:pPr/>
              <a:t>04/02/2012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27CF4-91B2-4513-BCAF-0073A186566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E59F7-47E6-41AD-BAB5-3EB0D7D4702C}" type="datetimeFigureOut">
              <a:rPr lang="es-CO" smtClean="0"/>
              <a:pPr/>
              <a:t>04/02/2012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27CF4-91B2-4513-BCAF-0073A186566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E59F7-47E6-41AD-BAB5-3EB0D7D4702C}" type="datetimeFigureOut">
              <a:rPr lang="es-CO" smtClean="0"/>
              <a:pPr/>
              <a:t>04/02/2012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27CF4-91B2-4513-BCAF-0073A1865669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E59F7-47E6-41AD-BAB5-3EB0D7D4702C}" type="datetimeFigureOut">
              <a:rPr lang="es-CO" smtClean="0"/>
              <a:pPr/>
              <a:t>04/02/2012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27CF4-91B2-4513-BCAF-0073A186566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E59F7-47E6-41AD-BAB5-3EB0D7D4702C}" type="datetimeFigureOut">
              <a:rPr lang="es-CO" smtClean="0"/>
              <a:pPr/>
              <a:t>04/02/2012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27CF4-91B2-4513-BCAF-0073A186566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E59F7-47E6-41AD-BAB5-3EB0D7D4702C}" type="datetimeFigureOut">
              <a:rPr lang="es-CO" smtClean="0"/>
              <a:pPr/>
              <a:t>04/02/2012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27CF4-91B2-4513-BCAF-0073A186566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E59F7-47E6-41AD-BAB5-3EB0D7D4702C}" type="datetimeFigureOut">
              <a:rPr lang="es-CO" smtClean="0"/>
              <a:pPr/>
              <a:t>04/02/2012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27CF4-91B2-4513-BCAF-0073A1865669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E59F7-47E6-41AD-BAB5-3EB0D7D4702C}" type="datetimeFigureOut">
              <a:rPr lang="es-CO" smtClean="0"/>
              <a:pPr/>
              <a:t>04/02/2012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27CF4-91B2-4513-BCAF-0073A186566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E59F7-47E6-41AD-BAB5-3EB0D7D4702C}" type="datetimeFigureOut">
              <a:rPr lang="es-CO" smtClean="0"/>
              <a:pPr/>
              <a:t>04/02/2012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27CF4-91B2-4513-BCAF-0073A1865669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29E59F7-47E6-41AD-BAB5-3EB0D7D4702C}" type="datetimeFigureOut">
              <a:rPr lang="es-CO" smtClean="0"/>
              <a:pPr/>
              <a:t>04/02/2012</a:t>
            </a:fld>
            <a:endParaRPr lang="es-CO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CO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2427CF4-91B2-4513-BCAF-0073A1865669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y124w.bay124.mail.live.com/att/GetAttachment.aspx?tnail=0&amp;messageId=18795406-892d-49f3-8d53-97300547ce4b&amp;Aux=44|0|8CBEEED96EB9CD0|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857364"/>
            <a:ext cx="3643338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571472" y="357166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PARROQUIA </a:t>
            </a:r>
          </a:p>
          <a:p>
            <a:pPr algn="ctr"/>
            <a:r>
              <a:rPr lang="es-CO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NUESTRA SEÑORA DE LA SALUD</a:t>
            </a:r>
            <a:endParaRPr lang="es-E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34818" name="Picture 2" descr="http://somos.vicencianos.org/files/2012/01/anyo_de_la_f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28802"/>
            <a:ext cx="4402605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r>
              <a:rPr lang="es-MX" sz="4800" dirty="0" smtClean="0"/>
              <a:t>ALELUYA.</a:t>
            </a:r>
            <a:endParaRPr lang="es-MX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 algn="ctr">
              <a:buNone/>
            </a:pPr>
            <a:r>
              <a:rPr lang="es-MX" sz="4800" dirty="0"/>
              <a:t>Aleluya, aleluya, cantemos al Señor.</a:t>
            </a:r>
          </a:p>
          <a:p>
            <a:pPr algn="ctr">
              <a:buNone/>
            </a:pPr>
            <a:r>
              <a:rPr lang="es-MX" sz="4800" dirty="0"/>
              <a:t>Aleluya, aleluya, alabemos al Señor.</a:t>
            </a:r>
          </a:p>
          <a:p>
            <a:endParaRPr lang="es-MX" dirty="0"/>
          </a:p>
        </p:txBody>
      </p:sp>
      <p:pic>
        <p:nvPicPr>
          <p:cNvPr id="4" name="Picture 2" descr="C:\Documents and Settings\Parroquia\Mis documentos\Mis imágenes\PENTECOSTES\untitled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256"/>
            <a:ext cx="1928794" cy="2339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42844" y="285728"/>
            <a:ext cx="878687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Lectura del Santo  Evangelio  según san Marcos </a:t>
            </a:r>
            <a:r>
              <a:rPr lang="es-ES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(1, 29-39) </a:t>
            </a:r>
          </a:p>
          <a:p>
            <a:pPr algn="ctr"/>
            <a:endParaRPr lang="es-ES" sz="6000" i="1" dirty="0" smtClean="0">
              <a:latin typeface="Constanti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14282" y="3429000"/>
            <a:ext cx="8572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ES" sz="6000" b="1" i="1" dirty="0" smtClean="0">
                <a:latin typeface="Constantia" pitchFamily="18" charset="0"/>
              </a:rPr>
              <a:t>Curó a muchos enfermos de diversos males.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ocumento"/>
          <p:cNvSpPr/>
          <p:nvPr/>
        </p:nvSpPr>
        <p:spPr>
          <a:xfrm>
            <a:off x="0" y="0"/>
            <a:ext cx="9144000" cy="1643050"/>
          </a:xfrm>
          <a:prstGeom prst="flowChartDocumen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1214414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5 Imagen" descr="LOGO LECTIO 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857760"/>
            <a:ext cx="940481" cy="1857388"/>
          </a:xfrm>
          <a:prstGeom prst="rect">
            <a:avLst/>
          </a:prstGeom>
        </p:spPr>
      </p:pic>
      <p:grpSp>
        <p:nvGrpSpPr>
          <p:cNvPr id="2" name="15 Grupo"/>
          <p:cNvGrpSpPr/>
          <p:nvPr/>
        </p:nvGrpSpPr>
        <p:grpSpPr>
          <a:xfrm>
            <a:off x="428596" y="0"/>
            <a:ext cx="1000132" cy="1714512"/>
            <a:chOff x="6429388" y="214290"/>
            <a:chExt cx="2571768" cy="1500198"/>
          </a:xfrm>
          <a:effectLst>
            <a:outerShdw blurRad="50800" dist="50800" sx="1000" sy="1000" algn="ctr" rotWithShape="0">
              <a:schemeClr val="tx1"/>
            </a:outerShdw>
          </a:effectLst>
        </p:grpSpPr>
        <p:pic>
          <p:nvPicPr>
            <p:cNvPr id="8" name="7 Imagen" descr="E:\Imagenes\LIBRO3.WM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9388" y="214290"/>
              <a:ext cx="2571768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355600" dist="50800" dir="5400000" algn="ctr" rotWithShape="0">
                <a:schemeClr val="tx1">
                  <a:alpha val="86000"/>
                </a:schemeClr>
              </a:outerShdw>
            </a:effectLst>
          </p:spPr>
        </p:pic>
        <p:grpSp>
          <p:nvGrpSpPr>
            <p:cNvPr id="3" name="14 Grupo"/>
            <p:cNvGrpSpPr/>
            <p:nvPr/>
          </p:nvGrpSpPr>
          <p:grpSpPr>
            <a:xfrm>
              <a:off x="7011242" y="398269"/>
              <a:ext cx="1334175" cy="760153"/>
              <a:chOff x="7011242" y="398269"/>
              <a:chExt cx="1334175" cy="760153"/>
            </a:xfrm>
          </p:grpSpPr>
          <p:sp>
            <p:nvSpPr>
              <p:cNvPr id="10" name="WordArt 5"/>
              <p:cNvSpPr>
                <a:spLocks noChangeArrowheads="1" noChangeShapeType="1" noTextEdit="1"/>
              </p:cNvSpPr>
              <p:nvPr/>
            </p:nvSpPr>
            <p:spPr bwMode="auto">
              <a:xfrm rot="1328165">
                <a:off x="7011242" y="566197"/>
                <a:ext cx="763480" cy="592225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"/>
                <a:lightRig rig="threePt" dir="t"/>
              </a:scene3d>
            </p:spPr>
            <p:txBody>
              <a:bodyPr vert="horz" wrap="none" numCol="1" fromWordArt="1" anchor="ctr" anchorCtr="0">
                <a:prstTxWarp prst="textPlain">
                  <a:avLst>
                    <a:gd name="adj" fmla="val 39809"/>
                  </a:avLst>
                </a:prstTxWarp>
              </a:bodyPr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/>
                <a:r>
                  <a:rPr lang="es-ES" sz="900" i="1" kern="10" spc="0" dirty="0" smtClean="0"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C000"/>
                    </a:solidFill>
                    <a:effectLst/>
                    <a:latin typeface="Angsana New" pitchFamily="18" charset="-34"/>
                    <a:cs typeface="Angsana New" pitchFamily="18" charset="-34"/>
                  </a:rPr>
                  <a:t>   LA  </a:t>
                </a:r>
              </a:p>
              <a:p>
                <a:pPr algn="ctr" rtl="0"/>
                <a:r>
                  <a:rPr lang="es-ES" sz="900" i="1" kern="10" spc="0" dirty="0" smtClean="0"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C000"/>
                    </a:solidFill>
                    <a:effectLst/>
                    <a:latin typeface="Angsana New" pitchFamily="18" charset="-34"/>
                    <a:cs typeface="Angsana New" pitchFamily="18" charset="-34"/>
                  </a:rPr>
                  <a:t>BIBLIA</a:t>
                </a:r>
                <a:endParaRPr lang="es-ES" sz="900" i="1" kern="10" spc="0" dirty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C000"/>
                  </a:solidFill>
                  <a:effectLst/>
                  <a:latin typeface="Angsana New" pitchFamily="18" charset="-34"/>
                  <a:cs typeface="Angsana New" pitchFamily="18" charset="-34"/>
                </a:endParaRPr>
              </a:p>
            </p:txBody>
          </p:sp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935283">
                <a:off x="7629711" y="398269"/>
                <a:ext cx="715706" cy="522620"/>
              </a:xfrm>
              <a:prstGeom prst="ellipse">
                <a:avLst/>
              </a:prstGeom>
              <a:noFill/>
              <a:ln w="9525">
                <a:solidFill>
                  <a:srgbClr val="FFC000"/>
                </a:solidFill>
                <a:miter lim="800000"/>
                <a:headEnd/>
                <a:tailEnd/>
              </a:ln>
              <a:effectLst/>
              <a:scene3d>
                <a:camera prst="isometricOffAxis1Right"/>
                <a:lightRig rig="threePt" dir="t"/>
              </a:scene3d>
            </p:spPr>
          </p:pic>
        </p:grpSp>
      </p:grpSp>
      <p:sp>
        <p:nvSpPr>
          <p:cNvPr id="13" name="12 CuadroTexto"/>
          <p:cNvSpPr txBox="1"/>
          <p:nvPr/>
        </p:nvSpPr>
        <p:spPr>
          <a:xfrm>
            <a:off x="2071670" y="285728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TIEMPO ORDINARIO – CICLO B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643174" y="857232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DOMINGO QUINTO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500166" y="1643050"/>
            <a:ext cx="7286676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EVANGELIO DE JESUCRISTO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 SAN MARCOS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_tradnl" sz="1050" b="1" dirty="0" smtClean="0"/>
              <a:t> </a:t>
            </a:r>
            <a:endParaRPr lang="en-US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</a:rPr>
              <a:t>Gloria a Ti, Señor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ES_tradnl" sz="1050" b="1" dirty="0" smtClean="0"/>
              <a:t> </a:t>
            </a:r>
            <a:endParaRPr lang="en-US" sz="1050" dirty="0" smtClean="0"/>
          </a:p>
          <a:p>
            <a:pPr algn="ctr"/>
            <a:r>
              <a:rPr lang="es-ES_tradnl" b="1" dirty="0" smtClean="0"/>
              <a:t> 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785918" y="3143248"/>
            <a:ext cx="6858048" cy="353943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_tradnl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29 </a:t>
            </a: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Después salió de la sinagoga y con Santiago y Juan se dirigió a </a:t>
            </a:r>
            <a:r>
              <a:rPr lang="es-ES_tradnl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casa</a:t>
            </a: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Simón y Andrés. </a:t>
            </a:r>
            <a:r>
              <a:rPr lang="es-ES_tradnl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30 </a:t>
            </a: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suegra de Simón estaba en cama con fiebre, y se lo comunicaron inmediatamente. </a:t>
            </a:r>
            <a:r>
              <a:rPr lang="es-ES_tradnl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31 </a:t>
            </a: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Él </a:t>
            </a:r>
            <a:r>
              <a:rPr lang="es-ES_tradnl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acercó, la tomó de la mano y la levantó</a:t>
            </a: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Se le pasó la fiebre y se puso a servirles</a:t>
            </a:r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ocumento"/>
          <p:cNvSpPr/>
          <p:nvPr/>
        </p:nvSpPr>
        <p:spPr>
          <a:xfrm>
            <a:off x="0" y="0"/>
            <a:ext cx="9144000" cy="1643050"/>
          </a:xfrm>
          <a:prstGeom prst="flowChartDocumen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1214414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5 Imagen" descr="LOGO LECTIO 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857760"/>
            <a:ext cx="940481" cy="1857388"/>
          </a:xfrm>
          <a:prstGeom prst="rect">
            <a:avLst/>
          </a:prstGeom>
        </p:spPr>
      </p:pic>
      <p:grpSp>
        <p:nvGrpSpPr>
          <p:cNvPr id="2" name="15 Grupo"/>
          <p:cNvGrpSpPr/>
          <p:nvPr/>
        </p:nvGrpSpPr>
        <p:grpSpPr>
          <a:xfrm>
            <a:off x="428596" y="0"/>
            <a:ext cx="1000132" cy="1714512"/>
            <a:chOff x="6429388" y="214290"/>
            <a:chExt cx="2571768" cy="1500198"/>
          </a:xfrm>
          <a:effectLst>
            <a:outerShdw blurRad="50800" dist="50800" sx="1000" sy="1000" algn="ctr" rotWithShape="0">
              <a:schemeClr val="tx1"/>
            </a:outerShdw>
          </a:effectLst>
        </p:grpSpPr>
        <p:pic>
          <p:nvPicPr>
            <p:cNvPr id="8" name="7 Imagen" descr="E:\Imagenes\LIBRO3.WM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9388" y="214290"/>
              <a:ext cx="2571768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355600" dist="50800" dir="5400000" algn="ctr" rotWithShape="0">
                <a:schemeClr val="tx1">
                  <a:alpha val="86000"/>
                </a:schemeClr>
              </a:outerShdw>
            </a:effectLst>
          </p:spPr>
        </p:pic>
        <p:grpSp>
          <p:nvGrpSpPr>
            <p:cNvPr id="3" name="14 Grupo"/>
            <p:cNvGrpSpPr/>
            <p:nvPr/>
          </p:nvGrpSpPr>
          <p:grpSpPr>
            <a:xfrm>
              <a:off x="7011242" y="398269"/>
              <a:ext cx="1334175" cy="760153"/>
              <a:chOff x="7011242" y="398269"/>
              <a:chExt cx="1334175" cy="760153"/>
            </a:xfrm>
          </p:grpSpPr>
          <p:sp>
            <p:nvSpPr>
              <p:cNvPr id="10" name="WordArt 5"/>
              <p:cNvSpPr>
                <a:spLocks noChangeArrowheads="1" noChangeShapeType="1" noTextEdit="1"/>
              </p:cNvSpPr>
              <p:nvPr/>
            </p:nvSpPr>
            <p:spPr bwMode="auto">
              <a:xfrm rot="1328165">
                <a:off x="7011242" y="566197"/>
                <a:ext cx="763480" cy="592225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"/>
                <a:lightRig rig="threePt" dir="t"/>
              </a:scene3d>
            </p:spPr>
            <p:txBody>
              <a:bodyPr vert="horz" wrap="none" numCol="1" fromWordArt="1" anchor="ctr" anchorCtr="0">
                <a:prstTxWarp prst="textPlain">
                  <a:avLst>
                    <a:gd name="adj" fmla="val 39809"/>
                  </a:avLst>
                </a:prstTxWarp>
              </a:bodyPr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/>
                <a:r>
                  <a:rPr lang="es-ES" sz="900" i="1" kern="10" spc="0" dirty="0" smtClean="0"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C000"/>
                    </a:solidFill>
                    <a:effectLst/>
                    <a:latin typeface="Angsana New" pitchFamily="18" charset="-34"/>
                    <a:cs typeface="Angsana New" pitchFamily="18" charset="-34"/>
                  </a:rPr>
                  <a:t>   LA  </a:t>
                </a:r>
              </a:p>
              <a:p>
                <a:pPr algn="ctr" rtl="0"/>
                <a:r>
                  <a:rPr lang="es-ES" sz="900" i="1" kern="10" spc="0" dirty="0" smtClean="0"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C000"/>
                    </a:solidFill>
                    <a:effectLst/>
                    <a:latin typeface="Angsana New" pitchFamily="18" charset="-34"/>
                    <a:cs typeface="Angsana New" pitchFamily="18" charset="-34"/>
                  </a:rPr>
                  <a:t>BIBLIA</a:t>
                </a:r>
                <a:endParaRPr lang="es-ES" sz="900" i="1" kern="10" spc="0" dirty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C000"/>
                  </a:solidFill>
                  <a:effectLst/>
                  <a:latin typeface="Angsana New" pitchFamily="18" charset="-34"/>
                  <a:cs typeface="Angsana New" pitchFamily="18" charset="-34"/>
                </a:endParaRPr>
              </a:p>
            </p:txBody>
          </p:sp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935283">
                <a:off x="7629711" y="398269"/>
                <a:ext cx="715706" cy="522620"/>
              </a:xfrm>
              <a:prstGeom prst="ellipse">
                <a:avLst/>
              </a:prstGeom>
              <a:noFill/>
              <a:ln w="9525">
                <a:solidFill>
                  <a:srgbClr val="FFC000"/>
                </a:solidFill>
                <a:miter lim="800000"/>
                <a:headEnd/>
                <a:tailEnd/>
              </a:ln>
              <a:effectLst/>
              <a:scene3d>
                <a:camera prst="isometricOffAxis1Right"/>
                <a:lightRig rig="threePt" dir="t"/>
              </a:scene3d>
            </p:spPr>
          </p:pic>
        </p:grpSp>
      </p:grpSp>
      <p:sp>
        <p:nvSpPr>
          <p:cNvPr id="13" name="12 CuadroTexto"/>
          <p:cNvSpPr txBox="1"/>
          <p:nvPr/>
        </p:nvSpPr>
        <p:spPr>
          <a:xfrm>
            <a:off x="2071670" y="285728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TIEMPO ORDINARIO – CICLO B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643174" y="857232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DOMINGO QUINTO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571604" y="2214554"/>
            <a:ext cx="6858048" cy="385765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52425" indent="-352425" algn="just"/>
            <a:r>
              <a:rPr lang="es-ES_tradnl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32 </a:t>
            </a: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atardecer, cuando se puso el sol, le llevaron toda clase de enfermos y endemoniados. </a:t>
            </a:r>
            <a:r>
              <a:rPr lang="es-ES_tradnl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33 </a:t>
            </a: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 la población se agolpaba a la </a:t>
            </a:r>
            <a:r>
              <a:rPr lang="es-ES_tradnl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puerta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52425" indent="-352425" algn="just"/>
            <a:endParaRPr lang="es-ES_tradnl" sz="280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2425" indent="-352425" algn="just"/>
            <a:r>
              <a:rPr lang="es-ES_tradnl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34 </a:t>
            </a: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Él sanó a muchos enfermos de dolencias diversas y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expulsó muchos demonios, pero a éstos no les permitía hablar, porque sabían quién era él.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ocumento"/>
          <p:cNvSpPr/>
          <p:nvPr/>
        </p:nvSpPr>
        <p:spPr>
          <a:xfrm>
            <a:off x="0" y="0"/>
            <a:ext cx="9144000" cy="1643050"/>
          </a:xfrm>
          <a:prstGeom prst="flowChartDocumen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1214414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15 Grupo"/>
          <p:cNvGrpSpPr/>
          <p:nvPr/>
        </p:nvGrpSpPr>
        <p:grpSpPr>
          <a:xfrm>
            <a:off x="428596" y="285728"/>
            <a:ext cx="1000132" cy="1714512"/>
            <a:chOff x="6429388" y="214290"/>
            <a:chExt cx="2571768" cy="1500198"/>
          </a:xfrm>
          <a:effectLst>
            <a:outerShdw blurRad="50800" dist="50800" sx="1000" sy="1000" algn="ctr" rotWithShape="0">
              <a:schemeClr val="tx1"/>
            </a:outerShdw>
          </a:effectLst>
        </p:grpSpPr>
        <p:pic>
          <p:nvPicPr>
            <p:cNvPr id="8" name="7 Imagen" descr="E:\Imagenes\LIBRO3.WMF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29388" y="214290"/>
              <a:ext cx="2571768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355600" dist="50800" dir="5400000" algn="ctr" rotWithShape="0">
                <a:schemeClr val="tx1">
                  <a:alpha val="86000"/>
                </a:schemeClr>
              </a:outerShdw>
            </a:effectLst>
          </p:spPr>
        </p:pic>
        <p:grpSp>
          <p:nvGrpSpPr>
            <p:cNvPr id="3" name="14 Grupo"/>
            <p:cNvGrpSpPr/>
            <p:nvPr/>
          </p:nvGrpSpPr>
          <p:grpSpPr>
            <a:xfrm>
              <a:off x="7011242" y="398269"/>
              <a:ext cx="1334175" cy="760153"/>
              <a:chOff x="7011242" y="398269"/>
              <a:chExt cx="1334175" cy="760153"/>
            </a:xfrm>
          </p:grpSpPr>
          <p:sp>
            <p:nvSpPr>
              <p:cNvPr id="10" name="WordArt 5"/>
              <p:cNvSpPr>
                <a:spLocks noChangeArrowheads="1" noChangeShapeType="1" noTextEdit="1"/>
              </p:cNvSpPr>
              <p:nvPr/>
            </p:nvSpPr>
            <p:spPr bwMode="auto">
              <a:xfrm rot="1328165">
                <a:off x="7011242" y="566197"/>
                <a:ext cx="763480" cy="592225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"/>
                <a:lightRig rig="threePt" dir="t"/>
              </a:scene3d>
            </p:spPr>
            <p:txBody>
              <a:bodyPr vert="horz" wrap="none" numCol="1" fromWordArt="1" anchor="ctr" anchorCtr="0">
                <a:prstTxWarp prst="textPlain">
                  <a:avLst>
                    <a:gd name="adj" fmla="val 39809"/>
                  </a:avLst>
                </a:prstTxWarp>
              </a:bodyPr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/>
                <a:r>
                  <a:rPr lang="es-ES" sz="900" i="1" kern="10" spc="0" dirty="0" smtClean="0"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C000"/>
                    </a:solidFill>
                    <a:effectLst/>
                    <a:latin typeface="Angsana New" pitchFamily="18" charset="-34"/>
                    <a:cs typeface="Angsana New" pitchFamily="18" charset="-34"/>
                  </a:rPr>
                  <a:t>   LA  </a:t>
                </a:r>
              </a:p>
              <a:p>
                <a:pPr algn="ctr" rtl="0"/>
                <a:r>
                  <a:rPr lang="es-ES" sz="900" i="1" kern="10" spc="0" dirty="0" smtClean="0"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C000"/>
                    </a:solidFill>
                    <a:effectLst/>
                    <a:latin typeface="Angsana New" pitchFamily="18" charset="-34"/>
                    <a:cs typeface="Angsana New" pitchFamily="18" charset="-34"/>
                  </a:rPr>
                  <a:t>BIBLIA</a:t>
                </a:r>
                <a:endParaRPr lang="es-ES" sz="900" i="1" kern="10" spc="0" dirty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C000"/>
                  </a:solidFill>
                  <a:effectLst/>
                  <a:latin typeface="Angsana New" pitchFamily="18" charset="-34"/>
                  <a:cs typeface="Angsana New" pitchFamily="18" charset="-34"/>
                </a:endParaRPr>
              </a:p>
            </p:txBody>
          </p:sp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935283">
                <a:off x="7629711" y="398269"/>
                <a:ext cx="715706" cy="522620"/>
              </a:xfrm>
              <a:prstGeom prst="ellipse">
                <a:avLst/>
              </a:prstGeom>
              <a:noFill/>
              <a:ln w="9525">
                <a:solidFill>
                  <a:srgbClr val="FFC000"/>
                </a:solidFill>
                <a:miter lim="800000"/>
                <a:headEnd/>
                <a:tailEnd/>
              </a:ln>
              <a:effectLst/>
              <a:scene3d>
                <a:camera prst="isometricOffAxis1Right"/>
                <a:lightRig rig="threePt" dir="t"/>
              </a:scene3d>
            </p:spPr>
          </p:pic>
        </p:grpSp>
      </p:grpSp>
      <p:sp>
        <p:nvSpPr>
          <p:cNvPr id="13" name="12 CuadroTexto"/>
          <p:cNvSpPr txBox="1"/>
          <p:nvPr/>
        </p:nvSpPr>
        <p:spPr>
          <a:xfrm>
            <a:off x="2071670" y="285728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TIEMPO ORDINARIO – CICLO B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643174" y="785794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DOMINGO QUINTO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357290" y="1643050"/>
            <a:ext cx="7429552" cy="518090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52425" indent="-352425"/>
            <a:r>
              <a:rPr lang="es-ES_tradnl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35 </a:t>
            </a: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de madrugada se levantó, salió y se dirigió a </a:t>
            </a:r>
            <a:r>
              <a:rPr lang="es-ES_tradnl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lugar despoblado</a:t>
            </a: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donde estuvo orando. </a:t>
            </a:r>
          </a:p>
          <a:p>
            <a:pPr marL="352425" indent="-352425"/>
            <a:endParaRPr lang="es-ES_tradnl" sz="280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2425" indent="-352425"/>
            <a:r>
              <a:rPr lang="es-ES_tradnl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36 </a:t>
            </a: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Simón y sus compañeros salieron tras él </a:t>
            </a:r>
            <a:r>
              <a:rPr lang="es-ES_tradnl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37 </a:t>
            </a: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cuando lo alcanzaron, le dijeron:</a:t>
            </a:r>
          </a:p>
          <a:p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s-ES_tradnl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 te están buscando</a:t>
            </a:r>
            <a:r>
              <a:rPr lang="es-ES_tradnl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s-ES_tradnl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s-ES_tradnl" sz="120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2425" indent="-352425"/>
            <a:r>
              <a:rPr lang="es-ES_tradnl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38 </a:t>
            </a: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respondió: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2425" lvl="0"/>
            <a:r>
              <a:rPr lang="es-ES_tradnl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Vámonos de aquí a los pueblos vecinos, para predicar también allí, pues </a:t>
            </a:r>
            <a:r>
              <a:rPr lang="es-ES_tradnl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eso he venido</a:t>
            </a:r>
            <a:r>
              <a:rPr lang="es-ES_trad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ocumento"/>
          <p:cNvSpPr/>
          <p:nvPr/>
        </p:nvSpPr>
        <p:spPr>
          <a:xfrm>
            <a:off x="0" y="0"/>
            <a:ext cx="9144000" cy="1643050"/>
          </a:xfrm>
          <a:prstGeom prst="flowChartDocumen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1214414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15 Grupo"/>
          <p:cNvGrpSpPr/>
          <p:nvPr/>
        </p:nvGrpSpPr>
        <p:grpSpPr>
          <a:xfrm>
            <a:off x="428596" y="0"/>
            <a:ext cx="1000132" cy="1714512"/>
            <a:chOff x="6429388" y="214290"/>
            <a:chExt cx="2571768" cy="1500198"/>
          </a:xfrm>
          <a:effectLst>
            <a:outerShdw blurRad="50800" dist="50800" sx="1000" sy="1000" algn="ctr" rotWithShape="0">
              <a:schemeClr val="tx1"/>
            </a:outerShdw>
          </a:effectLst>
        </p:grpSpPr>
        <p:pic>
          <p:nvPicPr>
            <p:cNvPr id="8" name="7 Imagen" descr="E:\Imagenes\LIBRO3.WMF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29388" y="214290"/>
              <a:ext cx="2571768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355600" dist="50800" dir="5400000" algn="ctr" rotWithShape="0">
                <a:schemeClr val="tx1">
                  <a:alpha val="86000"/>
                </a:schemeClr>
              </a:outerShdw>
            </a:effectLst>
          </p:spPr>
        </p:pic>
        <p:grpSp>
          <p:nvGrpSpPr>
            <p:cNvPr id="3" name="14 Grupo"/>
            <p:cNvGrpSpPr/>
            <p:nvPr/>
          </p:nvGrpSpPr>
          <p:grpSpPr>
            <a:xfrm>
              <a:off x="7011242" y="398269"/>
              <a:ext cx="1334175" cy="760153"/>
              <a:chOff x="7011242" y="398269"/>
              <a:chExt cx="1334175" cy="760153"/>
            </a:xfrm>
          </p:grpSpPr>
          <p:sp>
            <p:nvSpPr>
              <p:cNvPr id="10" name="WordArt 5"/>
              <p:cNvSpPr>
                <a:spLocks noChangeArrowheads="1" noChangeShapeType="1" noTextEdit="1"/>
              </p:cNvSpPr>
              <p:nvPr/>
            </p:nvSpPr>
            <p:spPr bwMode="auto">
              <a:xfrm rot="1328165">
                <a:off x="7011242" y="566197"/>
                <a:ext cx="763480" cy="592225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"/>
                <a:lightRig rig="threePt" dir="t"/>
              </a:scene3d>
            </p:spPr>
            <p:txBody>
              <a:bodyPr vert="horz" wrap="none" numCol="1" fromWordArt="1" anchor="ctr" anchorCtr="0">
                <a:prstTxWarp prst="textPlain">
                  <a:avLst>
                    <a:gd name="adj" fmla="val 39809"/>
                  </a:avLst>
                </a:prstTxWarp>
              </a:bodyPr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/>
                <a:r>
                  <a:rPr lang="es-ES" sz="900" i="1" kern="10" spc="0" dirty="0" smtClean="0"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C000"/>
                    </a:solidFill>
                    <a:effectLst/>
                    <a:latin typeface="Angsana New" pitchFamily="18" charset="-34"/>
                    <a:cs typeface="Angsana New" pitchFamily="18" charset="-34"/>
                  </a:rPr>
                  <a:t>   LA  </a:t>
                </a:r>
              </a:p>
              <a:p>
                <a:pPr algn="ctr" rtl="0"/>
                <a:r>
                  <a:rPr lang="es-ES" sz="900" i="1" kern="10" spc="0" dirty="0" smtClean="0"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C000"/>
                    </a:solidFill>
                    <a:effectLst/>
                    <a:latin typeface="Angsana New" pitchFamily="18" charset="-34"/>
                    <a:cs typeface="Angsana New" pitchFamily="18" charset="-34"/>
                  </a:rPr>
                  <a:t>BIBLIA</a:t>
                </a:r>
                <a:endParaRPr lang="es-ES" sz="900" i="1" kern="10" spc="0" dirty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C000"/>
                  </a:solidFill>
                  <a:effectLst/>
                  <a:latin typeface="Angsana New" pitchFamily="18" charset="-34"/>
                  <a:cs typeface="Angsana New" pitchFamily="18" charset="-34"/>
                </a:endParaRPr>
              </a:p>
            </p:txBody>
          </p:sp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935283">
                <a:off x="7629711" y="398269"/>
                <a:ext cx="715706" cy="522620"/>
              </a:xfrm>
              <a:prstGeom prst="ellipse">
                <a:avLst/>
              </a:prstGeom>
              <a:noFill/>
              <a:ln w="9525">
                <a:solidFill>
                  <a:srgbClr val="FFC000"/>
                </a:solidFill>
                <a:miter lim="800000"/>
                <a:headEnd/>
                <a:tailEnd/>
              </a:ln>
              <a:effectLst/>
              <a:scene3d>
                <a:camera prst="isometricOffAxis1Right"/>
                <a:lightRig rig="threePt" dir="t"/>
              </a:scene3d>
            </p:spPr>
          </p:pic>
        </p:grpSp>
      </p:grpSp>
      <p:sp>
        <p:nvSpPr>
          <p:cNvPr id="13" name="12 CuadroTexto"/>
          <p:cNvSpPr txBox="1"/>
          <p:nvPr/>
        </p:nvSpPr>
        <p:spPr>
          <a:xfrm>
            <a:off x="2071670" y="142852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TIEMPO ORDINARIO – CICLO B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643174" y="714356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DOMINGO QUINTO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428728" y="1643050"/>
            <a:ext cx="74295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indent="-352425" algn="just"/>
            <a:r>
              <a:rPr lang="es-ES_tradnl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39 </a:t>
            </a: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fue predicando en las sinagogas de toda Galilea y expulsando demonios.</a:t>
            </a:r>
          </a:p>
          <a:p>
            <a:pPr marL="352425" indent="-352425" algn="just"/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2425" indent="-352425" algn="r"/>
            <a:r>
              <a:rPr lang="es-E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Palabra del Señor.</a:t>
            </a:r>
            <a:endParaRPr lang="en-US" sz="3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2425" indent="-352425" algn="r"/>
            <a:r>
              <a:rPr lang="es-E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R/. Gloria a Ti, Señor Jesús.</a:t>
            </a:r>
            <a:endParaRPr lang="en-US" sz="3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2425" indent="-352425" algn="just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16 Imagen" descr="APOSTO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4429132"/>
            <a:ext cx="3071834" cy="2303875"/>
          </a:xfrm>
          <a:prstGeom prst="rect">
            <a:avLst/>
          </a:prstGeom>
        </p:spPr>
      </p:pic>
      <p:sp>
        <p:nvSpPr>
          <p:cNvPr id="18" name="17 Rectángulo"/>
          <p:cNvSpPr/>
          <p:nvPr/>
        </p:nvSpPr>
        <p:spPr>
          <a:xfrm>
            <a:off x="2000232" y="4786322"/>
            <a:ext cx="3416320" cy="175432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Todos </a:t>
            </a:r>
          </a:p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te buscan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ocumento"/>
          <p:cNvSpPr/>
          <p:nvPr/>
        </p:nvSpPr>
        <p:spPr>
          <a:xfrm>
            <a:off x="0" y="0"/>
            <a:ext cx="9144000" cy="1643050"/>
          </a:xfrm>
          <a:prstGeom prst="flowChartDocumen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1214414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15 Grupo"/>
          <p:cNvGrpSpPr/>
          <p:nvPr/>
        </p:nvGrpSpPr>
        <p:grpSpPr>
          <a:xfrm>
            <a:off x="357158" y="242474"/>
            <a:ext cx="1000132" cy="1757767"/>
            <a:chOff x="6980481" y="-2011346"/>
            <a:chExt cx="2571768" cy="1538046"/>
          </a:xfrm>
          <a:effectLst>
            <a:outerShdw blurRad="50800" dist="50800" sx="1000" sy="1000" algn="ctr" rotWithShape="0">
              <a:schemeClr val="tx1"/>
            </a:outerShdw>
          </a:effectLst>
        </p:grpSpPr>
        <p:pic>
          <p:nvPicPr>
            <p:cNvPr id="8" name="7 Imagen" descr="E:\Imagenes\LIBRO3.WMF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80481" y="-1973498"/>
              <a:ext cx="2571768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355600" dist="50800" dir="5400000" algn="ctr" rotWithShape="0">
                <a:schemeClr val="tx1">
                  <a:alpha val="86000"/>
                </a:schemeClr>
              </a:outerShdw>
            </a:effectLst>
          </p:spPr>
        </p:pic>
        <p:grpSp>
          <p:nvGrpSpPr>
            <p:cNvPr id="3" name="14 Grupo"/>
            <p:cNvGrpSpPr/>
            <p:nvPr/>
          </p:nvGrpSpPr>
          <p:grpSpPr>
            <a:xfrm>
              <a:off x="7886185" y="-2011346"/>
              <a:ext cx="892327" cy="844717"/>
              <a:chOff x="7886185" y="-2011346"/>
              <a:chExt cx="892327" cy="844717"/>
            </a:xfrm>
          </p:grpSpPr>
          <p:sp>
            <p:nvSpPr>
              <p:cNvPr id="10" name="WordArt 5"/>
              <p:cNvSpPr>
                <a:spLocks noChangeArrowheads="1" noChangeShapeType="1" noTextEdit="1"/>
              </p:cNvSpPr>
              <p:nvPr/>
            </p:nvSpPr>
            <p:spPr bwMode="auto">
              <a:xfrm rot="1328165">
                <a:off x="8015032" y="-1758854"/>
                <a:ext cx="763480" cy="592225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"/>
                <a:lightRig rig="threePt" dir="t"/>
              </a:scene3d>
            </p:spPr>
            <p:txBody>
              <a:bodyPr vert="horz" wrap="none" numCol="1" fromWordArt="1" anchor="ctr" anchorCtr="0">
                <a:prstTxWarp prst="textPlain">
                  <a:avLst>
                    <a:gd name="adj" fmla="val 39809"/>
                  </a:avLst>
                </a:prstTxWarp>
              </a:bodyPr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/>
                <a:r>
                  <a:rPr lang="es-ES" sz="900" i="1" kern="10" spc="0" dirty="0" smtClean="0"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C000"/>
                    </a:solidFill>
                    <a:effectLst/>
                    <a:latin typeface="Angsana New" pitchFamily="18" charset="-34"/>
                    <a:cs typeface="Angsana New" pitchFamily="18" charset="-34"/>
                  </a:rPr>
                  <a:t>   LA  </a:t>
                </a:r>
              </a:p>
              <a:p>
                <a:pPr algn="ctr" rtl="0"/>
                <a:r>
                  <a:rPr lang="es-ES" sz="900" i="1" kern="10" spc="0" dirty="0" smtClean="0"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C000"/>
                    </a:solidFill>
                    <a:effectLst/>
                    <a:latin typeface="Angsana New" pitchFamily="18" charset="-34"/>
                    <a:cs typeface="Angsana New" pitchFamily="18" charset="-34"/>
                  </a:rPr>
                  <a:t>BIBLIA</a:t>
                </a:r>
                <a:endParaRPr lang="es-ES" sz="900" i="1" kern="10" spc="0" dirty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C000"/>
                  </a:solidFill>
                  <a:effectLst/>
                  <a:latin typeface="Angsana New" pitchFamily="18" charset="-34"/>
                  <a:cs typeface="Angsana New" pitchFamily="18" charset="-34"/>
                </a:endParaRPr>
              </a:p>
            </p:txBody>
          </p:sp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935283">
                <a:off x="7886185" y="-2011346"/>
                <a:ext cx="715706" cy="522620"/>
              </a:xfrm>
              <a:prstGeom prst="ellipse">
                <a:avLst/>
              </a:prstGeom>
              <a:noFill/>
              <a:ln w="9525">
                <a:solidFill>
                  <a:srgbClr val="FFC000"/>
                </a:solidFill>
                <a:miter lim="800000"/>
                <a:headEnd/>
                <a:tailEnd/>
              </a:ln>
              <a:effectLst/>
              <a:scene3d>
                <a:camera prst="isometricOffAxis1Right"/>
                <a:lightRig rig="threePt" dir="t"/>
              </a:scene3d>
            </p:spPr>
          </p:pic>
        </p:grpSp>
      </p:grpSp>
      <p:sp>
        <p:nvSpPr>
          <p:cNvPr id="13" name="12 CuadroTexto"/>
          <p:cNvSpPr txBox="1"/>
          <p:nvPr/>
        </p:nvSpPr>
        <p:spPr>
          <a:xfrm>
            <a:off x="2071670" y="214290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ORDINARIO – CICLO B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643174" y="714356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DOMINGO QUINTO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Flecha derecha"/>
          <p:cNvSpPr/>
          <p:nvPr/>
        </p:nvSpPr>
        <p:spPr>
          <a:xfrm>
            <a:off x="428596" y="2643182"/>
            <a:ext cx="648072" cy="21602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22 Imagen" descr="ESTRUCTURA MARC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1357298"/>
            <a:ext cx="7786742" cy="52400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JESUS 01.jpg"/>
          <p:cNvPicPr>
            <a:picLocks noChangeAspect="1"/>
          </p:cNvPicPr>
          <p:nvPr/>
        </p:nvPicPr>
        <p:blipFill>
          <a:blip r:embed="rId2" cstate="print">
            <a:lum bright="32000" contrast="-35000"/>
          </a:blip>
          <a:stretch>
            <a:fillRect/>
          </a:stretch>
        </p:blipFill>
        <p:spPr>
          <a:xfrm>
            <a:off x="0" y="-55587"/>
            <a:ext cx="9144000" cy="6913587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435771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indent="539750" algn="just">
              <a:buAutoNum type="arabicPeriod"/>
            </a:pPr>
            <a:r>
              <a:rPr lang="es-CO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predicación es inseparable del servicio</a:t>
            </a:r>
            <a:r>
              <a:rPr lang="es-CO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CO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entrega y solicitud por </a:t>
            </a:r>
            <a:r>
              <a:rPr lang="es-CO" sz="4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sufrimientos de los hombres.</a:t>
            </a:r>
            <a:r>
              <a:rPr lang="es-CO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539750" algn="just">
              <a:buNone/>
            </a:pPr>
            <a:r>
              <a:rPr lang="es-CO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autentica predicación -la que realiza Cristo- es </a:t>
            </a:r>
            <a:r>
              <a:rPr lang="es-CO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la, que hace </a:t>
            </a:r>
            <a:r>
              <a:rPr lang="es-CO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justicia y la caridad en los hombres concretos y reales. </a:t>
            </a:r>
            <a:endParaRPr lang="en-US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072097"/>
          </a:xfrm>
        </p:spPr>
        <p:txBody>
          <a:bodyPr>
            <a:normAutofit lnSpcReduction="10000"/>
          </a:bodyPr>
          <a:lstStyle/>
          <a:p>
            <a:pPr indent="633413">
              <a:buNone/>
            </a:pPr>
            <a:r>
              <a:rPr lang="es-ES_tradn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La </a:t>
            </a:r>
            <a:r>
              <a:rPr lang="es-ES_tradnl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fiebre</a:t>
            </a:r>
            <a:r>
              <a:rPr lang="es-ES_tradn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la época era una especie de posesión diabólica… ¿Por el calor?... Los discípulos le hablan a Jesús de ella (</a:t>
            </a:r>
            <a:r>
              <a:rPr lang="es-ES_tradn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Mc.</a:t>
            </a:r>
            <a:r>
              <a:rPr lang="es-ES_tradn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1, 30).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633413">
              <a:buNone/>
            </a:pPr>
            <a:r>
              <a:rPr lang="es-ES_tradn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texto destaca </a:t>
            </a:r>
            <a:r>
              <a:rPr lang="es-ES_tradnl" sz="3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tres gestos</a:t>
            </a:r>
            <a:r>
              <a:rPr lang="es-ES_tradnl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Jesús (</a:t>
            </a:r>
            <a:r>
              <a:rPr lang="es-ES_tradnl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Mc.</a:t>
            </a:r>
            <a:r>
              <a:rPr lang="es-ES_tradn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1, 31): </a:t>
            </a:r>
          </a:p>
          <a:p>
            <a:pPr marL="1804988"/>
            <a:r>
              <a:rPr lang="es-ES_tradnl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acercarse</a:t>
            </a:r>
            <a:r>
              <a:rPr lang="es-ES_tradn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marL="1804988"/>
            <a:r>
              <a:rPr lang="es-ES_tradnl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tomar de la mano</a:t>
            </a:r>
            <a:r>
              <a:rPr lang="es-ES_tradnl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804988"/>
            <a:r>
              <a:rPr lang="es-ES_tradn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ES_tradnl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levantar</a:t>
            </a:r>
            <a:r>
              <a:rPr lang="es-ES_tradnl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s-ES_tradn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dirty="0"/>
          </a:p>
        </p:txBody>
      </p:sp>
      <p:pic>
        <p:nvPicPr>
          <p:cNvPr id="4" name="3 Imagen" descr="APOSTO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6947" y="4572008"/>
            <a:ext cx="2881333" cy="2160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EL SERVICIO: MODELO DE CRISTIANO</a:t>
            </a:r>
          </a:p>
          <a:p>
            <a:pPr algn="just">
              <a:buNone/>
            </a:pP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fiebre la deja y se dispone a servir (</a:t>
            </a:r>
            <a:r>
              <a:rPr lang="es-ES_tradn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Mc.</a:t>
            </a: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1, 31b): </a:t>
            </a:r>
            <a:r>
              <a:rPr lang="es-ES_trad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quien ha encontrado gracia en Jesús, quien ha sentido su experiencia, se dispone de inmediato en la Iglesia para el </a:t>
            </a:r>
            <a:r>
              <a:rPr lang="es-ES_tradnl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</a:t>
            </a:r>
            <a:r>
              <a:rPr lang="es-ES_tradn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los demás en la persona  y en nombre de Jesús.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0" y="357188"/>
            <a:ext cx="7772400" cy="357187"/>
          </a:xfrm>
        </p:spPr>
        <p:txBody>
          <a:bodyPr>
            <a:normAutofit fontScale="90000"/>
          </a:bodyPr>
          <a:lstStyle/>
          <a:p>
            <a:pPr algn="l"/>
            <a:r>
              <a:rPr lang="es-MX" sz="2800" dirty="0" smtClean="0">
                <a:solidFill>
                  <a:schemeClr val="tx1"/>
                </a:solidFill>
              </a:rPr>
              <a:t>CANTO DE ENTRADA</a:t>
            </a:r>
            <a:endParaRPr lang="es-MX" sz="2800" dirty="0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500063" y="785813"/>
            <a:ext cx="8643937" cy="521493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MX" b="1" dirty="0">
                <a:solidFill>
                  <a:schemeClr val="tx1"/>
                </a:solidFill>
              </a:rPr>
              <a:t>CRISTO ESTÁ </a:t>
            </a:r>
            <a:r>
              <a:rPr lang="es-MX" b="1" dirty="0" smtClean="0">
                <a:solidFill>
                  <a:schemeClr val="tx1"/>
                </a:solidFill>
              </a:rPr>
              <a:t>CONMIGO</a:t>
            </a:r>
            <a:r>
              <a:rPr lang="es-MX" b="1" dirty="0">
                <a:solidFill>
                  <a:schemeClr val="tx1"/>
                </a:solidFill>
              </a:rPr>
              <a:t>, JUNTO A MÍ VA EL SEÑOR, ME ACOMPAÑA SIEMPRE, EN MI VIDA HASTA EL </a:t>
            </a:r>
            <a:r>
              <a:rPr lang="es-MX" b="1" dirty="0" smtClean="0">
                <a:solidFill>
                  <a:schemeClr val="tx1"/>
                </a:solidFill>
              </a:rPr>
              <a:t>FIN</a:t>
            </a:r>
          </a:p>
          <a:p>
            <a:endParaRPr lang="es-MX" dirty="0">
              <a:solidFill>
                <a:schemeClr val="tx1"/>
              </a:solidFill>
            </a:endParaRPr>
          </a:p>
          <a:p>
            <a:pPr algn="l"/>
            <a:r>
              <a:rPr lang="es-MX" sz="3800" dirty="0">
                <a:solidFill>
                  <a:schemeClr val="tx1"/>
                </a:solidFill>
              </a:rPr>
              <a:t>Ya no temo, Señor la tristeza, ya no temo, Señor la soledad porque eres, Señor, mi alegría, tengo siempre tu amistad.</a:t>
            </a:r>
          </a:p>
          <a:p>
            <a:pPr algn="l"/>
            <a:r>
              <a:rPr lang="es-MX" sz="3800" dirty="0">
                <a:solidFill>
                  <a:schemeClr val="tx1"/>
                </a:solidFill>
              </a:rPr>
              <a:t>Ya no temo, Señor, a  la noche, ya no temo, Señor, la oscuridad, porque brilla tu luz en las sombras, ya no hay noche, Tú eres la luz.</a:t>
            </a:r>
          </a:p>
          <a:p>
            <a:pPr algn="l"/>
            <a:r>
              <a:rPr lang="es-MX" sz="3800" dirty="0">
                <a:solidFill>
                  <a:schemeClr val="tx1"/>
                </a:solidFill>
              </a:rPr>
              <a:t>Ya no temo Señor a la muerte, ya no temo, Señor, la eternidad, porque tú estás allá esperando, que yo llegue hasta </a:t>
            </a:r>
            <a:r>
              <a:rPr lang="es-MX" sz="3800" dirty="0" smtClean="0">
                <a:solidFill>
                  <a:schemeClr val="tx1"/>
                </a:solidFill>
              </a:rPr>
              <a:t>Ti</a:t>
            </a:r>
            <a:endParaRPr lang="es-MX" sz="3800" dirty="0">
              <a:solidFill>
                <a:schemeClr val="tx1"/>
              </a:solidFill>
            </a:endParaRP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ocumento"/>
          <p:cNvSpPr/>
          <p:nvPr/>
        </p:nvSpPr>
        <p:spPr>
          <a:xfrm>
            <a:off x="0" y="0"/>
            <a:ext cx="9144000" cy="1643050"/>
          </a:xfrm>
          <a:prstGeom prst="flowChartDocumen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1214414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5 Imagen" descr="LOGO LECTIO 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857760"/>
            <a:ext cx="940481" cy="1857388"/>
          </a:xfrm>
          <a:prstGeom prst="rect">
            <a:avLst/>
          </a:prstGeom>
        </p:spPr>
      </p:pic>
      <p:grpSp>
        <p:nvGrpSpPr>
          <p:cNvPr id="2" name="15 Grupo"/>
          <p:cNvGrpSpPr/>
          <p:nvPr/>
        </p:nvGrpSpPr>
        <p:grpSpPr>
          <a:xfrm>
            <a:off x="214282" y="214290"/>
            <a:ext cx="1000132" cy="1714512"/>
            <a:chOff x="6429388" y="214290"/>
            <a:chExt cx="2571768" cy="1500198"/>
          </a:xfrm>
          <a:effectLst>
            <a:outerShdw blurRad="50800" dist="50800" sx="1000" sy="1000" algn="ctr" rotWithShape="0">
              <a:schemeClr val="tx1"/>
            </a:outerShdw>
          </a:effectLst>
        </p:grpSpPr>
        <p:pic>
          <p:nvPicPr>
            <p:cNvPr id="8" name="7 Imagen" descr="E:\Imagenes\LIBRO3.WM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9388" y="214290"/>
              <a:ext cx="2571768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355600" dist="50800" dir="5400000" algn="ctr" rotWithShape="0">
                <a:schemeClr val="tx1">
                  <a:alpha val="86000"/>
                </a:schemeClr>
              </a:outerShdw>
            </a:effectLst>
          </p:spPr>
        </p:pic>
        <p:grpSp>
          <p:nvGrpSpPr>
            <p:cNvPr id="3" name="14 Grupo"/>
            <p:cNvGrpSpPr/>
            <p:nvPr/>
          </p:nvGrpSpPr>
          <p:grpSpPr>
            <a:xfrm>
              <a:off x="7011242" y="398269"/>
              <a:ext cx="1334175" cy="760153"/>
              <a:chOff x="7011242" y="398269"/>
              <a:chExt cx="1334175" cy="760153"/>
            </a:xfrm>
          </p:grpSpPr>
          <p:sp>
            <p:nvSpPr>
              <p:cNvPr id="10" name="WordArt 5"/>
              <p:cNvSpPr>
                <a:spLocks noChangeArrowheads="1" noChangeShapeType="1" noTextEdit="1"/>
              </p:cNvSpPr>
              <p:nvPr/>
            </p:nvSpPr>
            <p:spPr bwMode="auto">
              <a:xfrm rot="1328165">
                <a:off x="7011242" y="566197"/>
                <a:ext cx="763480" cy="592225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"/>
                <a:lightRig rig="threePt" dir="t"/>
              </a:scene3d>
            </p:spPr>
            <p:txBody>
              <a:bodyPr vert="horz" wrap="none" numCol="1" fromWordArt="1" anchor="ctr" anchorCtr="0">
                <a:prstTxWarp prst="textPlain">
                  <a:avLst>
                    <a:gd name="adj" fmla="val 39809"/>
                  </a:avLst>
                </a:prstTxWarp>
              </a:bodyPr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/>
                <a:r>
                  <a:rPr lang="es-ES" sz="900" i="1" kern="10" spc="0" dirty="0" smtClean="0"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C000"/>
                    </a:solidFill>
                    <a:effectLst/>
                    <a:latin typeface="Angsana New" pitchFamily="18" charset="-34"/>
                    <a:cs typeface="Angsana New" pitchFamily="18" charset="-34"/>
                  </a:rPr>
                  <a:t>   LA  </a:t>
                </a:r>
              </a:p>
              <a:p>
                <a:pPr algn="ctr" rtl="0"/>
                <a:r>
                  <a:rPr lang="es-ES" sz="900" i="1" kern="10" spc="0" dirty="0" smtClean="0"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C000"/>
                    </a:solidFill>
                    <a:effectLst/>
                    <a:latin typeface="Angsana New" pitchFamily="18" charset="-34"/>
                    <a:cs typeface="Angsana New" pitchFamily="18" charset="-34"/>
                  </a:rPr>
                  <a:t>BIBLIA</a:t>
                </a:r>
                <a:endParaRPr lang="es-ES" sz="900" i="1" kern="10" spc="0" dirty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C000"/>
                  </a:solidFill>
                  <a:effectLst/>
                  <a:latin typeface="Angsana New" pitchFamily="18" charset="-34"/>
                  <a:cs typeface="Angsana New" pitchFamily="18" charset="-34"/>
                </a:endParaRPr>
              </a:p>
            </p:txBody>
          </p:sp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935283">
                <a:off x="7629711" y="398269"/>
                <a:ext cx="715706" cy="522620"/>
              </a:xfrm>
              <a:prstGeom prst="ellipse">
                <a:avLst/>
              </a:prstGeom>
              <a:noFill/>
              <a:ln w="9525">
                <a:solidFill>
                  <a:srgbClr val="FFC000"/>
                </a:solidFill>
                <a:miter lim="800000"/>
                <a:headEnd/>
                <a:tailEnd/>
              </a:ln>
              <a:effectLst/>
              <a:scene3d>
                <a:camera prst="isometricOffAxis1Right"/>
                <a:lightRig rig="threePt" dir="t"/>
              </a:scene3d>
            </p:spPr>
          </p:pic>
        </p:grpSp>
      </p:grpSp>
      <p:sp>
        <p:nvSpPr>
          <p:cNvPr id="13" name="12 CuadroTexto"/>
          <p:cNvSpPr txBox="1"/>
          <p:nvPr/>
        </p:nvSpPr>
        <p:spPr>
          <a:xfrm>
            <a:off x="2071670" y="0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FIN…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786050" y="500042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DOMINGO QUINTO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571604" y="1928802"/>
            <a:ext cx="7143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 algn="just"/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Hoy también los hombres, aunque no lo sepan, buscan a Cristo, </a:t>
            </a:r>
            <a:r>
              <a:rPr lang="es-CO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¿se lo mostramos los cristianos?</a:t>
            </a:r>
            <a:endParaRPr lang="en-US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46088" algn="just"/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indent="446088" algn="just"/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46088" algn="just"/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Nosotros en cuanto creyentes y bautizados </a:t>
            </a:r>
            <a:r>
              <a:rPr lang="es-CO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¿para qué hemos venido a la Iglesia si no es para servir y evangelizar a los hombres?</a:t>
            </a:r>
            <a:endParaRPr lang="en-US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46088" algn="just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ocumento"/>
          <p:cNvSpPr/>
          <p:nvPr/>
        </p:nvSpPr>
        <p:spPr>
          <a:xfrm>
            <a:off x="0" y="0"/>
            <a:ext cx="9144000" cy="1643050"/>
          </a:xfrm>
          <a:prstGeom prst="flowChartDocumen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15 Grupo"/>
          <p:cNvGrpSpPr/>
          <p:nvPr/>
        </p:nvGrpSpPr>
        <p:grpSpPr>
          <a:xfrm>
            <a:off x="142844" y="0"/>
            <a:ext cx="1000132" cy="1714512"/>
            <a:chOff x="6613086" y="-2223511"/>
            <a:chExt cx="2571768" cy="1500198"/>
          </a:xfrm>
          <a:effectLst>
            <a:outerShdw blurRad="50800" dist="50800" sx="1000" sy="1000" algn="ctr" rotWithShape="0">
              <a:schemeClr val="tx1"/>
            </a:outerShdw>
          </a:effectLst>
        </p:grpSpPr>
        <p:pic>
          <p:nvPicPr>
            <p:cNvPr id="8" name="7 Imagen" descr="E:\Imagenes\LIBRO3.WMF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13086" y="-2223511"/>
              <a:ext cx="2571768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355600" dist="50800" dir="5400000" algn="ctr" rotWithShape="0">
                <a:schemeClr val="tx1">
                  <a:alpha val="86000"/>
                </a:schemeClr>
              </a:outerShdw>
            </a:effectLst>
          </p:spPr>
        </p:pic>
        <p:grpSp>
          <p:nvGrpSpPr>
            <p:cNvPr id="3" name="14 Grupo"/>
            <p:cNvGrpSpPr/>
            <p:nvPr/>
          </p:nvGrpSpPr>
          <p:grpSpPr>
            <a:xfrm>
              <a:off x="7463944" y="-1946380"/>
              <a:ext cx="770551" cy="592225"/>
              <a:chOff x="7463944" y="-1946380"/>
              <a:chExt cx="770551" cy="592225"/>
            </a:xfrm>
          </p:grpSpPr>
          <p:sp>
            <p:nvSpPr>
              <p:cNvPr id="10" name="WordArt 5"/>
              <p:cNvSpPr>
                <a:spLocks noChangeArrowheads="1" noChangeShapeType="1" noTextEdit="1"/>
              </p:cNvSpPr>
              <p:nvPr/>
            </p:nvSpPr>
            <p:spPr bwMode="auto">
              <a:xfrm rot="1328165">
                <a:off x="7463944" y="-1946380"/>
                <a:ext cx="763479" cy="592225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"/>
                <a:lightRig rig="threePt" dir="t"/>
              </a:scene3d>
            </p:spPr>
            <p:txBody>
              <a:bodyPr vert="horz" wrap="none" numCol="1" fromWordArt="1" anchor="ctr" anchorCtr="0">
                <a:prstTxWarp prst="textPlain">
                  <a:avLst>
                    <a:gd name="adj" fmla="val 39809"/>
                  </a:avLst>
                </a:prstTxWarp>
              </a:bodyPr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/>
                <a:r>
                  <a:rPr lang="es-ES" sz="900" i="1" kern="10" spc="0" dirty="0" smtClean="0"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C000"/>
                    </a:solidFill>
                    <a:effectLst/>
                    <a:latin typeface="Angsana New" pitchFamily="18" charset="-34"/>
                    <a:cs typeface="Angsana New" pitchFamily="18" charset="-34"/>
                  </a:rPr>
                  <a:t>   LA  </a:t>
                </a:r>
              </a:p>
              <a:p>
                <a:pPr algn="ctr" rtl="0"/>
                <a:r>
                  <a:rPr lang="es-ES" sz="900" i="1" kern="10" spc="0" dirty="0" smtClean="0"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C000"/>
                    </a:solidFill>
                    <a:effectLst/>
                    <a:latin typeface="Angsana New" pitchFamily="18" charset="-34"/>
                    <a:cs typeface="Angsana New" pitchFamily="18" charset="-34"/>
                  </a:rPr>
                  <a:t>BIBLIA</a:t>
                </a:r>
                <a:endParaRPr lang="es-ES" sz="900" i="1" kern="10" spc="0" dirty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C000"/>
                  </a:solidFill>
                  <a:effectLst/>
                  <a:latin typeface="Angsana New" pitchFamily="18" charset="-34"/>
                  <a:cs typeface="Angsana New" pitchFamily="18" charset="-34"/>
                </a:endParaRPr>
              </a:p>
            </p:txBody>
          </p:sp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935283">
                <a:off x="7518790" y="-1886330"/>
                <a:ext cx="715705" cy="522620"/>
              </a:xfrm>
              <a:prstGeom prst="ellipse">
                <a:avLst/>
              </a:prstGeom>
              <a:noFill/>
              <a:ln w="9525">
                <a:solidFill>
                  <a:srgbClr val="FFC000"/>
                </a:solidFill>
                <a:miter lim="800000"/>
                <a:headEnd/>
                <a:tailEnd/>
              </a:ln>
              <a:effectLst/>
              <a:scene3d>
                <a:camera prst="isometricOffAxis1Right"/>
                <a:lightRig rig="threePt" dir="t"/>
              </a:scene3d>
            </p:spPr>
          </p:pic>
        </p:grpSp>
      </p:grpSp>
      <p:sp>
        <p:nvSpPr>
          <p:cNvPr id="13" name="12 CuadroTexto"/>
          <p:cNvSpPr txBox="1"/>
          <p:nvPr/>
        </p:nvSpPr>
        <p:spPr>
          <a:xfrm>
            <a:off x="2071670" y="214290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TIEMPO ORDINARIO – CICLO B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643174" y="857232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DOMINGO QUINTO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142976" y="1571612"/>
            <a:ext cx="7643866" cy="4643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Algunas preguntas para meditar </a:t>
            </a:r>
          </a:p>
          <a:p>
            <a:pPr algn="ctr"/>
            <a:r>
              <a:rPr lang="es-E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durante la semana</a:t>
            </a:r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dirty="0" smtClean="0"/>
              <a:t> </a:t>
            </a:r>
            <a:endParaRPr lang="en-US" dirty="0" smtClean="0"/>
          </a:p>
          <a:p>
            <a:pPr marL="257175" indent="-257175"/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¿Me</a:t>
            </a:r>
            <a:r>
              <a:rPr lang="es-CO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detengo a pensar, alguna vez, como lo hizo Job, sobre la superficialidad de mis vanidades?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57175" indent="-257175"/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¿Cuales rasgos de la personalidad de Jesús me gustan más?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57175" indent="-257175"/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¿Actuamos todos como evangelizadores?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57175" indent="-257175"/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¿Qué es evangelizar cada uno desde su puesto?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57175" indent="-257175"/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Muchas veces he experimentado la tristeza de mi fracaso, de mi pecado. Pero, ¿he sentido también la alegría de mi rehabilitación? ¿Le doy gracias a Dios por haberme perdonado del todo?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Parroquia\Escritorio\año del credo 2011\CREDO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0"/>
            <a:ext cx="6286544" cy="7143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2 Título"/>
          <p:cNvSpPr>
            <a:spLocks noGrp="1"/>
          </p:cNvSpPr>
          <p:nvPr>
            <p:ph type="title"/>
          </p:nvPr>
        </p:nvSpPr>
        <p:spPr>
          <a:xfrm>
            <a:off x="857224" y="642918"/>
            <a:ext cx="7772400" cy="5534025"/>
          </a:xfrm>
        </p:spPr>
        <p:txBody>
          <a:bodyPr>
            <a:noAutofit/>
          </a:bodyPr>
          <a:lstStyle/>
          <a:p>
            <a:pPr algn="ctr"/>
            <a:r>
              <a:rPr lang="es-E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Esta es nuestra fe. </a:t>
            </a:r>
            <a:br>
              <a:rPr lang="es-E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es-E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Esta es la fe de la Iglesia, que nos gloriamos de profesar en Cristo Jesús, nuestro Señor.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282" y="285728"/>
            <a:ext cx="871543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6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TODOS:</a:t>
            </a:r>
          </a:p>
          <a:p>
            <a:endParaRPr lang="es-CO" sz="7200" b="1" i="1" dirty="0">
              <a:latin typeface="Constantia" pitchFamily="18" charset="0"/>
            </a:endParaRPr>
          </a:p>
          <a:p>
            <a:pPr algn="ctr"/>
            <a:r>
              <a:rPr lang="es-CO" sz="8000" b="1" i="1" dirty="0" smtClean="0">
                <a:latin typeface="Constantia" pitchFamily="18" charset="0"/>
              </a:rPr>
              <a:t>Sana nuestros corazones,</a:t>
            </a:r>
            <a:r>
              <a:rPr lang="es-CO" sz="8000" b="1" i="1" dirty="0" smtClean="0">
                <a:latin typeface="Constantia" pitchFamily="18" charset="0"/>
              </a:rPr>
              <a:t> Señor.</a:t>
            </a:r>
            <a:endParaRPr lang="es-ES" sz="8000" b="1" i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pPr algn="l"/>
            <a:r>
              <a:rPr lang="es-MX" sz="3200" dirty="0" smtClean="0"/>
              <a:t>OFERTORIO</a:t>
            </a:r>
            <a:endParaRPr lang="es-MX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28662" y="928670"/>
            <a:ext cx="8072494" cy="54292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MX" sz="4300" dirty="0"/>
              <a:t>Pan transformado en el cuerpo de Cristo,</a:t>
            </a:r>
          </a:p>
          <a:p>
            <a:pPr>
              <a:buNone/>
            </a:pPr>
            <a:r>
              <a:rPr lang="es-MX" sz="4300" dirty="0"/>
              <a:t> Vino transformado en la Sangre del Señor.</a:t>
            </a:r>
          </a:p>
          <a:p>
            <a:pPr>
              <a:buNone/>
            </a:pPr>
            <a:r>
              <a:rPr lang="es-MX" sz="4300" dirty="0" smtClean="0"/>
              <a:t>Eucaristía </a:t>
            </a:r>
            <a:r>
              <a:rPr lang="es-MX" sz="4300" dirty="0"/>
              <a:t>milagro de amor</a:t>
            </a:r>
          </a:p>
          <a:p>
            <a:pPr>
              <a:buNone/>
            </a:pPr>
            <a:r>
              <a:rPr lang="es-MX" sz="4300" dirty="0"/>
              <a:t>Eucaristía presencia del Señor (Bis)</a:t>
            </a:r>
          </a:p>
          <a:p>
            <a:pPr>
              <a:buNone/>
            </a:pPr>
            <a:r>
              <a:rPr lang="es-MX" sz="4300" dirty="0"/>
              <a:t>Cristo nos dice tomen y coman, esto es </a:t>
            </a:r>
            <a:r>
              <a:rPr lang="es-MX" sz="4300" dirty="0" smtClean="0"/>
              <a:t>mi cuerpo</a:t>
            </a:r>
            <a:endParaRPr lang="es-MX" sz="4300" dirty="0"/>
          </a:p>
          <a:p>
            <a:pPr>
              <a:buNone/>
            </a:pPr>
            <a:r>
              <a:rPr lang="es-MX" sz="4300" dirty="0"/>
              <a:t>Que ha sido entregado.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pPr algn="l"/>
            <a:r>
              <a:rPr lang="es-MX" dirty="0" smtClean="0"/>
              <a:t>SANTO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928670"/>
            <a:ext cx="8043890" cy="53578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3800" dirty="0"/>
              <a:t>Santo, santo, santo, santo, santo el Señor. </a:t>
            </a:r>
          </a:p>
          <a:p>
            <a:pPr>
              <a:buNone/>
            </a:pPr>
            <a:r>
              <a:rPr lang="es-MX" sz="3800" dirty="0"/>
              <a:t>El cielo y la tierra están llenos de ti.</a:t>
            </a:r>
          </a:p>
          <a:p>
            <a:pPr>
              <a:buNone/>
            </a:pPr>
            <a:r>
              <a:rPr lang="es-MX" sz="3800" dirty="0"/>
              <a:t>Hosanna, hosanna, hosanna los ángeles cantan.</a:t>
            </a:r>
          </a:p>
          <a:p>
            <a:pPr>
              <a:buNone/>
            </a:pPr>
            <a:r>
              <a:rPr lang="es-MX" sz="3800" dirty="0"/>
              <a:t>Hosanna, hosanna, hosanna cantamos a Dios.</a:t>
            </a:r>
          </a:p>
          <a:p>
            <a:pPr>
              <a:buNone/>
            </a:pPr>
            <a:r>
              <a:rPr lang="es-MX" sz="3800" dirty="0"/>
              <a:t>Bendito es Cristo que viene, en el nombre del Señor.</a:t>
            </a:r>
          </a:p>
          <a:p>
            <a:pPr>
              <a:buNone/>
            </a:pPr>
            <a:endParaRPr lang="es-MX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dib1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15140" y="4572008"/>
            <a:ext cx="2143151" cy="21250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1507" name="2 CuadroTexto"/>
          <p:cNvSpPr txBox="1">
            <a:spLocks noChangeArrowheads="1"/>
          </p:cNvSpPr>
          <p:nvPr/>
        </p:nvSpPr>
        <p:spPr bwMode="auto">
          <a:xfrm>
            <a:off x="-428660" y="4214818"/>
            <a:ext cx="80724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s-CO" sz="3600" b="1" i="1" dirty="0" smtClean="0">
              <a:latin typeface="Calibri" pitchFamily="34" charset="0"/>
            </a:endParaRPr>
          </a:p>
          <a:p>
            <a:pPr algn="ctr"/>
            <a:r>
              <a:rPr lang="es-CO" sz="3600" b="1" i="1" dirty="0" smtClean="0">
                <a:latin typeface="Calibri" pitchFamily="34" charset="0"/>
              </a:rPr>
              <a:t>LLEGAMOS </a:t>
            </a:r>
            <a:r>
              <a:rPr lang="es-CO" sz="3600" b="1" i="1" dirty="0">
                <a:latin typeface="Calibri" pitchFamily="34" charset="0"/>
              </a:rPr>
              <a:t>AL MOMENTO MÁS IMPORTANTE DE LA EUCARISTÍA </a:t>
            </a:r>
          </a:p>
          <a:p>
            <a:pPr algn="ctr"/>
            <a:r>
              <a:rPr lang="es-CO" sz="3600" b="1" i="1" dirty="0">
                <a:latin typeface="Calibri" pitchFamily="34" charset="0"/>
              </a:rPr>
              <a:t>NOS PONEMOS DE RODILLAS</a:t>
            </a:r>
          </a:p>
        </p:txBody>
      </p:sp>
      <p:pic>
        <p:nvPicPr>
          <p:cNvPr id="8196" name="Picture 4" descr="http://4.bp.blogspot.com/-92j9kIYZcGA/TxgqhF73-5I/AAAAAAAAAGE/wyHtxHg9m5o/s1600/fe_2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9690" cy="481011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ocumento"/>
          <p:cNvSpPr/>
          <p:nvPr/>
        </p:nvSpPr>
        <p:spPr>
          <a:xfrm>
            <a:off x="0" y="0"/>
            <a:ext cx="9144000" cy="1643050"/>
          </a:xfrm>
          <a:prstGeom prst="flowChartDocumen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1214414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5 Imagen" descr="LOGO LECTIO 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857760"/>
            <a:ext cx="940481" cy="1857388"/>
          </a:xfrm>
          <a:prstGeom prst="rect">
            <a:avLst/>
          </a:prstGeom>
        </p:spPr>
      </p:pic>
      <p:grpSp>
        <p:nvGrpSpPr>
          <p:cNvPr id="2" name="15 Grupo"/>
          <p:cNvGrpSpPr/>
          <p:nvPr/>
        </p:nvGrpSpPr>
        <p:grpSpPr>
          <a:xfrm>
            <a:off x="285720" y="285728"/>
            <a:ext cx="1000132" cy="1714512"/>
            <a:chOff x="6429388" y="214290"/>
            <a:chExt cx="2571768" cy="1500198"/>
          </a:xfrm>
          <a:effectLst>
            <a:outerShdw blurRad="50800" dist="50800" sx="1000" sy="1000" algn="ctr" rotWithShape="0">
              <a:schemeClr val="tx1"/>
            </a:outerShdw>
          </a:effectLst>
        </p:grpSpPr>
        <p:pic>
          <p:nvPicPr>
            <p:cNvPr id="8" name="7 Imagen" descr="E:\Imagenes\LIBRO3.WM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9388" y="214290"/>
              <a:ext cx="2571768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355600" dist="50800" dir="5400000" algn="ctr" rotWithShape="0">
                <a:schemeClr val="tx1">
                  <a:alpha val="86000"/>
                </a:schemeClr>
              </a:outerShdw>
            </a:effectLst>
          </p:spPr>
        </p:pic>
        <p:grpSp>
          <p:nvGrpSpPr>
            <p:cNvPr id="3" name="14 Grupo"/>
            <p:cNvGrpSpPr/>
            <p:nvPr/>
          </p:nvGrpSpPr>
          <p:grpSpPr>
            <a:xfrm>
              <a:off x="7011242" y="398269"/>
              <a:ext cx="1334175" cy="760153"/>
              <a:chOff x="7011242" y="398269"/>
              <a:chExt cx="1334175" cy="760153"/>
            </a:xfrm>
          </p:grpSpPr>
          <p:sp>
            <p:nvSpPr>
              <p:cNvPr id="10" name="WordArt 5"/>
              <p:cNvSpPr>
                <a:spLocks noChangeArrowheads="1" noChangeShapeType="1" noTextEdit="1"/>
              </p:cNvSpPr>
              <p:nvPr/>
            </p:nvSpPr>
            <p:spPr bwMode="auto">
              <a:xfrm rot="1328165">
                <a:off x="7011242" y="566197"/>
                <a:ext cx="763480" cy="592225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"/>
                <a:lightRig rig="threePt" dir="t"/>
              </a:scene3d>
            </p:spPr>
            <p:txBody>
              <a:bodyPr vert="horz" wrap="none" numCol="1" fromWordArt="1" anchor="ctr" anchorCtr="0">
                <a:prstTxWarp prst="textPlain">
                  <a:avLst>
                    <a:gd name="adj" fmla="val 39809"/>
                  </a:avLst>
                </a:prstTxWarp>
              </a:bodyPr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/>
                <a:r>
                  <a:rPr lang="es-ES" sz="900" i="1" kern="10" spc="0" dirty="0" smtClean="0"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C000"/>
                    </a:solidFill>
                    <a:effectLst/>
                    <a:latin typeface="Angsana New" pitchFamily="18" charset="-34"/>
                    <a:cs typeface="Angsana New" pitchFamily="18" charset="-34"/>
                  </a:rPr>
                  <a:t>   LA  </a:t>
                </a:r>
              </a:p>
              <a:p>
                <a:pPr algn="ctr" rtl="0"/>
                <a:r>
                  <a:rPr lang="es-ES" sz="900" i="1" kern="10" spc="0" dirty="0" smtClean="0"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C000"/>
                    </a:solidFill>
                    <a:effectLst/>
                    <a:latin typeface="Angsana New" pitchFamily="18" charset="-34"/>
                    <a:cs typeface="Angsana New" pitchFamily="18" charset="-34"/>
                  </a:rPr>
                  <a:t>BIBLIA</a:t>
                </a:r>
                <a:endParaRPr lang="es-ES" sz="900" i="1" kern="10" spc="0" dirty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C000"/>
                  </a:solidFill>
                  <a:effectLst/>
                  <a:latin typeface="Angsana New" pitchFamily="18" charset="-34"/>
                  <a:cs typeface="Angsana New" pitchFamily="18" charset="-34"/>
                </a:endParaRPr>
              </a:p>
            </p:txBody>
          </p:sp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935283">
                <a:off x="7629711" y="398269"/>
                <a:ext cx="715706" cy="522620"/>
              </a:xfrm>
              <a:prstGeom prst="ellipse">
                <a:avLst/>
              </a:prstGeom>
              <a:noFill/>
              <a:ln w="9525">
                <a:solidFill>
                  <a:srgbClr val="FFC000"/>
                </a:solidFill>
                <a:miter lim="800000"/>
                <a:headEnd/>
                <a:tailEnd/>
              </a:ln>
              <a:effectLst/>
              <a:scene3d>
                <a:camera prst="isometricOffAxis1Right"/>
                <a:lightRig rig="threePt" dir="t"/>
              </a:scene3d>
            </p:spPr>
          </p:pic>
        </p:grpSp>
      </p:grpSp>
      <p:sp>
        <p:nvSpPr>
          <p:cNvPr id="13" name="12 CuadroTexto"/>
          <p:cNvSpPr txBox="1"/>
          <p:nvPr/>
        </p:nvSpPr>
        <p:spPr>
          <a:xfrm>
            <a:off x="2071670" y="0"/>
            <a:ext cx="51435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 FINAL</a:t>
            </a:r>
          </a:p>
          <a:p>
            <a:pPr algn="ctr"/>
            <a:r>
              <a:rPr lang="es-C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TIEMPO ORDINARIO – CICLO B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643174" y="857232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DOMINGO QUINTO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000232" y="1500174"/>
            <a:ext cx="66437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 damos gracias, Padre, 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 Jesús pasó haciendo</a:t>
            </a:r>
            <a:b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bien y curando a los oprimidos </a:t>
            </a:r>
          </a:p>
          <a:p>
            <a:pPr algn="ctr"/>
            <a: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la enfermedad.</a:t>
            </a:r>
            <a:b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Él cargó con nuestras dolencias, </a:t>
            </a:r>
          </a:p>
          <a:p>
            <a:pPr algn="ctr"/>
            <a: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sanándonos con su dolor.</a:t>
            </a:r>
            <a:b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con sus milagros </a:t>
            </a:r>
          </a:p>
          <a:p>
            <a:pPr algn="ctr"/>
            <a: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favor de los pobres y enfermos </a:t>
            </a:r>
            <a:b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inauguró la esperada salvación </a:t>
            </a:r>
          </a:p>
          <a:p>
            <a:pPr algn="ctr"/>
            <a: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reino de Dios</a:t>
            </a:r>
            <a:b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el hombre que tú amas </a:t>
            </a:r>
          </a:p>
          <a:p>
            <a:pPr algn="ctr"/>
            <a: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ternura de Padre.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ocumento"/>
          <p:cNvSpPr/>
          <p:nvPr/>
        </p:nvSpPr>
        <p:spPr>
          <a:xfrm>
            <a:off x="0" y="0"/>
            <a:ext cx="9144000" cy="1643050"/>
          </a:xfrm>
          <a:prstGeom prst="flowChartDocumen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1214414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15 Grupo"/>
          <p:cNvGrpSpPr/>
          <p:nvPr/>
        </p:nvGrpSpPr>
        <p:grpSpPr>
          <a:xfrm>
            <a:off x="214282" y="571480"/>
            <a:ext cx="1000132" cy="3293586"/>
            <a:chOff x="6613086" y="-1723466"/>
            <a:chExt cx="2571768" cy="2881888"/>
          </a:xfrm>
          <a:effectLst>
            <a:outerShdw blurRad="50800" dist="50800" sx="1000" sy="1000" algn="ctr" rotWithShape="0">
              <a:schemeClr val="tx1"/>
            </a:outerShdw>
          </a:effectLst>
        </p:grpSpPr>
        <p:pic>
          <p:nvPicPr>
            <p:cNvPr id="8" name="7 Imagen" descr="E:\Imagenes\LIBRO3.WMF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13086" y="-1723466"/>
              <a:ext cx="2571768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355600" dist="50800" dir="5400000" algn="ctr" rotWithShape="0">
                <a:schemeClr val="tx1">
                  <a:alpha val="86000"/>
                </a:schemeClr>
              </a:outerShdw>
            </a:effectLst>
          </p:spPr>
        </p:pic>
        <p:grpSp>
          <p:nvGrpSpPr>
            <p:cNvPr id="3" name="14 Grupo"/>
            <p:cNvGrpSpPr/>
            <p:nvPr/>
          </p:nvGrpSpPr>
          <p:grpSpPr>
            <a:xfrm>
              <a:off x="7011242" y="-1386264"/>
              <a:ext cx="1590646" cy="2544686"/>
              <a:chOff x="7011242" y="-1386264"/>
              <a:chExt cx="1590646" cy="2544686"/>
            </a:xfrm>
          </p:grpSpPr>
          <p:sp>
            <p:nvSpPr>
              <p:cNvPr id="10" name="WordArt 5"/>
              <p:cNvSpPr>
                <a:spLocks noChangeArrowheads="1" noChangeShapeType="1" noTextEdit="1"/>
              </p:cNvSpPr>
              <p:nvPr/>
            </p:nvSpPr>
            <p:spPr bwMode="auto">
              <a:xfrm rot="1328165">
                <a:off x="7011242" y="566197"/>
                <a:ext cx="763480" cy="592225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"/>
                <a:lightRig rig="threePt" dir="t"/>
              </a:scene3d>
            </p:spPr>
            <p:txBody>
              <a:bodyPr vert="horz" wrap="none" numCol="1" fromWordArt="1" anchor="ctr" anchorCtr="0">
                <a:prstTxWarp prst="textPlain">
                  <a:avLst>
                    <a:gd name="adj" fmla="val 39809"/>
                  </a:avLst>
                </a:prstTxWarp>
              </a:bodyPr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/>
                <a:endParaRPr lang="es-ES" sz="900" i="1" kern="10" spc="0" dirty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C000"/>
                  </a:solidFill>
                  <a:effectLst/>
                  <a:latin typeface="Angsana New" pitchFamily="18" charset="-34"/>
                  <a:cs typeface="Angsana New" pitchFamily="18" charset="-34"/>
                </a:endParaRPr>
              </a:p>
            </p:txBody>
          </p:sp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935283">
                <a:off x="7886183" y="-1386264"/>
                <a:ext cx="715705" cy="522620"/>
              </a:xfrm>
              <a:prstGeom prst="ellipse">
                <a:avLst/>
              </a:prstGeom>
              <a:noFill/>
              <a:ln w="9525">
                <a:solidFill>
                  <a:srgbClr val="FFC000"/>
                </a:solidFill>
                <a:miter lim="800000"/>
                <a:headEnd/>
                <a:tailEnd/>
              </a:ln>
              <a:effectLst/>
              <a:scene3d>
                <a:camera prst="isometricOffAxis1Right"/>
                <a:lightRig rig="threePt" dir="t"/>
              </a:scene3d>
            </p:spPr>
          </p:pic>
        </p:grpSp>
      </p:grpSp>
      <p:sp>
        <p:nvSpPr>
          <p:cNvPr id="13" name="12 CuadroTexto"/>
          <p:cNvSpPr txBox="1"/>
          <p:nvPr/>
        </p:nvSpPr>
        <p:spPr>
          <a:xfrm>
            <a:off x="2071670" y="214290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TIEMPO ORDINARIO – CICLO B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643174" y="857232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DOMINGO QUINTO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643042" y="1857364"/>
            <a:ext cx="7143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la Iglesia, extendida por todo el mundo,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continúe siempre el trabajo de Jesús 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alentando a los enfermos 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consolando a los afligidos. </a:t>
            </a:r>
          </a:p>
          <a:p>
            <a:pPr algn="ctr"/>
            <a:endParaRPr lang="en-US" sz="2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 el programa de acción y trabajo 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nuestros gobernantes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sea la justicia social, 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que todos los ciudadanos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podamos  vivir con dignidad.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6286544"/>
          </a:xfrm>
        </p:spPr>
        <p:txBody>
          <a:bodyPr>
            <a:noAutofit/>
          </a:bodyPr>
          <a:lstStyle/>
          <a:p>
            <a:pPr algn="l"/>
            <a:r>
              <a:rPr lang="es-MX" sz="3200" b="1" dirty="0">
                <a:solidFill>
                  <a:schemeClr val="tx1"/>
                </a:solidFill>
              </a:rPr>
              <a:t>CANTO DEL </a:t>
            </a:r>
            <a:r>
              <a:rPr lang="es-MX" sz="3200" b="1" dirty="0" smtClean="0">
                <a:solidFill>
                  <a:schemeClr val="tx1"/>
                </a:solidFill>
              </a:rPr>
              <a:t>PERDÓN</a:t>
            </a:r>
            <a:br>
              <a:rPr lang="es-MX" sz="3200" b="1" dirty="0" smtClean="0">
                <a:solidFill>
                  <a:schemeClr val="tx1"/>
                </a:solidFill>
              </a:rPr>
            </a:br>
            <a:r>
              <a:rPr lang="es-MX" sz="3200" dirty="0">
                <a:solidFill>
                  <a:schemeClr val="tx1"/>
                </a:solidFill>
              </a:rPr>
              <a:t/>
            </a:r>
            <a:br>
              <a:rPr lang="es-MX" sz="3200" dirty="0">
                <a:solidFill>
                  <a:schemeClr val="tx1"/>
                </a:solidFill>
              </a:rPr>
            </a:br>
            <a:r>
              <a:rPr lang="es-MX" sz="3500" dirty="0">
                <a:solidFill>
                  <a:schemeClr val="tx1"/>
                </a:solidFill>
              </a:rPr>
              <a:t>Por el pecado del mundo, padre ten piedad,</a:t>
            </a:r>
            <a:br>
              <a:rPr lang="es-MX" sz="3500" dirty="0">
                <a:solidFill>
                  <a:schemeClr val="tx1"/>
                </a:solidFill>
              </a:rPr>
            </a:br>
            <a:r>
              <a:rPr lang="es-MX" sz="3500" dirty="0">
                <a:solidFill>
                  <a:schemeClr val="tx1"/>
                </a:solidFill>
              </a:rPr>
              <a:t>Por tanta desigualdad en la repartición del pan</a:t>
            </a:r>
            <a:r>
              <a:rPr lang="es-MX" sz="3500" dirty="0" smtClean="0">
                <a:solidFill>
                  <a:schemeClr val="tx1"/>
                </a:solidFill>
              </a:rPr>
              <a:t>.</a:t>
            </a:r>
            <a:br>
              <a:rPr lang="es-MX" sz="3500" dirty="0" smtClean="0">
                <a:solidFill>
                  <a:schemeClr val="tx1"/>
                </a:solidFill>
              </a:rPr>
            </a:br>
            <a:r>
              <a:rPr lang="es-MX" sz="3500" dirty="0">
                <a:solidFill>
                  <a:schemeClr val="tx1"/>
                </a:solidFill>
              </a:rPr>
              <a:t/>
            </a:r>
            <a:br>
              <a:rPr lang="es-MX" sz="3500" dirty="0">
                <a:solidFill>
                  <a:schemeClr val="tx1"/>
                </a:solidFill>
              </a:rPr>
            </a:br>
            <a:r>
              <a:rPr lang="es-MX" sz="3500" dirty="0">
                <a:solidFill>
                  <a:schemeClr val="tx1"/>
                </a:solidFill>
              </a:rPr>
              <a:t>Perdón Señor, de tu pueblo ten piedad, perdón </a:t>
            </a:r>
            <a:br>
              <a:rPr lang="es-MX" sz="3500" dirty="0">
                <a:solidFill>
                  <a:schemeClr val="tx1"/>
                </a:solidFill>
              </a:rPr>
            </a:br>
            <a:r>
              <a:rPr lang="es-MX" sz="3500" dirty="0">
                <a:solidFill>
                  <a:schemeClr val="tx1"/>
                </a:solidFill>
              </a:rPr>
              <a:t>Señor, enséñanos a perdonar</a:t>
            </a:r>
            <a:r>
              <a:rPr lang="es-MX" sz="3500" dirty="0" smtClean="0">
                <a:solidFill>
                  <a:schemeClr val="tx1"/>
                </a:solidFill>
              </a:rPr>
              <a:t>.</a:t>
            </a:r>
            <a:br>
              <a:rPr lang="es-MX" sz="3500" dirty="0" smtClean="0">
                <a:solidFill>
                  <a:schemeClr val="tx1"/>
                </a:solidFill>
              </a:rPr>
            </a:br>
            <a:r>
              <a:rPr lang="es-MX" sz="3500" dirty="0">
                <a:solidFill>
                  <a:schemeClr val="tx1"/>
                </a:solidFill>
              </a:rPr>
              <a:t/>
            </a:r>
            <a:br>
              <a:rPr lang="es-MX" sz="3500" dirty="0">
                <a:solidFill>
                  <a:schemeClr val="tx1"/>
                </a:solidFill>
              </a:rPr>
            </a:br>
            <a:r>
              <a:rPr lang="es-MX" sz="3500" dirty="0">
                <a:solidFill>
                  <a:schemeClr val="tx1"/>
                </a:solidFill>
              </a:rPr>
              <a:t>Y por nuestra  indiferencia, padre ten piedad,  </a:t>
            </a:r>
            <a:br>
              <a:rPr lang="es-MX" sz="3500" dirty="0">
                <a:solidFill>
                  <a:schemeClr val="tx1"/>
                </a:solidFill>
              </a:rPr>
            </a:br>
            <a:r>
              <a:rPr lang="es-MX" sz="3500" dirty="0">
                <a:solidFill>
                  <a:schemeClr val="tx1"/>
                </a:solidFill>
              </a:rPr>
              <a:t>Ante el dolor  de quien sufrir, sin amor, techo, ni hogar.</a:t>
            </a:r>
            <a:r>
              <a:rPr lang="es-MX" sz="3200" dirty="0">
                <a:solidFill>
                  <a:schemeClr val="tx1"/>
                </a:solidFill>
              </a:rPr>
              <a:t/>
            </a:r>
            <a:br>
              <a:rPr lang="es-MX" sz="3200" dirty="0">
                <a:solidFill>
                  <a:schemeClr val="tx1"/>
                </a:solidFill>
              </a:rPr>
            </a:br>
            <a:endParaRPr lang="es-MX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ocumento"/>
          <p:cNvSpPr/>
          <p:nvPr/>
        </p:nvSpPr>
        <p:spPr>
          <a:xfrm>
            <a:off x="0" y="0"/>
            <a:ext cx="9144000" cy="1643050"/>
          </a:xfrm>
          <a:prstGeom prst="flowChartDocumen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1214414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5 Imagen" descr="LOGO LECTIO 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857760"/>
            <a:ext cx="940481" cy="1857388"/>
          </a:xfrm>
          <a:prstGeom prst="rect">
            <a:avLst/>
          </a:prstGeom>
        </p:spPr>
      </p:pic>
      <p:grpSp>
        <p:nvGrpSpPr>
          <p:cNvPr id="2" name="15 Grupo"/>
          <p:cNvGrpSpPr/>
          <p:nvPr/>
        </p:nvGrpSpPr>
        <p:grpSpPr>
          <a:xfrm>
            <a:off x="285720" y="0"/>
            <a:ext cx="1000132" cy="1714512"/>
            <a:chOff x="6429388" y="214290"/>
            <a:chExt cx="2571768" cy="1500198"/>
          </a:xfrm>
          <a:effectLst>
            <a:outerShdw blurRad="50800" dist="50800" sx="1000" sy="1000" algn="ctr" rotWithShape="0">
              <a:schemeClr val="tx1"/>
            </a:outerShdw>
          </a:effectLst>
        </p:grpSpPr>
        <p:pic>
          <p:nvPicPr>
            <p:cNvPr id="8" name="7 Imagen" descr="E:\Imagenes\LIBRO3.WM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9388" y="214290"/>
              <a:ext cx="2571768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355600" dist="50800" dir="5400000" algn="ctr" rotWithShape="0">
                <a:schemeClr val="tx1">
                  <a:alpha val="86000"/>
                </a:schemeClr>
              </a:outerShdw>
            </a:effectLst>
          </p:spPr>
        </p:pic>
        <p:grpSp>
          <p:nvGrpSpPr>
            <p:cNvPr id="3" name="14 Grupo"/>
            <p:cNvGrpSpPr/>
            <p:nvPr/>
          </p:nvGrpSpPr>
          <p:grpSpPr>
            <a:xfrm>
              <a:off x="7011242" y="398269"/>
              <a:ext cx="1334175" cy="760153"/>
              <a:chOff x="7011242" y="398269"/>
              <a:chExt cx="1334175" cy="760153"/>
            </a:xfrm>
          </p:grpSpPr>
          <p:sp>
            <p:nvSpPr>
              <p:cNvPr id="10" name="WordArt 5"/>
              <p:cNvSpPr>
                <a:spLocks noChangeArrowheads="1" noChangeShapeType="1" noTextEdit="1"/>
              </p:cNvSpPr>
              <p:nvPr/>
            </p:nvSpPr>
            <p:spPr bwMode="auto">
              <a:xfrm rot="1328165">
                <a:off x="7011242" y="566197"/>
                <a:ext cx="763480" cy="592225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"/>
                <a:lightRig rig="threePt" dir="t"/>
              </a:scene3d>
            </p:spPr>
            <p:txBody>
              <a:bodyPr vert="horz" wrap="none" numCol="1" fromWordArt="1" anchor="ctr" anchorCtr="0">
                <a:prstTxWarp prst="textPlain">
                  <a:avLst>
                    <a:gd name="adj" fmla="val 39809"/>
                  </a:avLst>
                </a:prstTxWarp>
              </a:bodyPr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/>
                <a:r>
                  <a:rPr lang="es-ES" sz="900" i="1" kern="10" spc="0" dirty="0" smtClean="0"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C000"/>
                    </a:solidFill>
                    <a:effectLst/>
                    <a:latin typeface="Angsana New" pitchFamily="18" charset="-34"/>
                    <a:cs typeface="Angsana New" pitchFamily="18" charset="-34"/>
                  </a:rPr>
                  <a:t>   LA  </a:t>
                </a:r>
              </a:p>
              <a:p>
                <a:pPr algn="ctr" rtl="0"/>
                <a:r>
                  <a:rPr lang="es-ES" sz="900" i="1" kern="10" spc="0" dirty="0" smtClean="0"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C000"/>
                    </a:solidFill>
                    <a:effectLst/>
                    <a:latin typeface="Angsana New" pitchFamily="18" charset="-34"/>
                    <a:cs typeface="Angsana New" pitchFamily="18" charset="-34"/>
                  </a:rPr>
                  <a:t>BIBLIA</a:t>
                </a:r>
                <a:endParaRPr lang="es-ES" sz="900" i="1" kern="10" spc="0" dirty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C000"/>
                  </a:solidFill>
                  <a:effectLst/>
                  <a:latin typeface="Angsana New" pitchFamily="18" charset="-34"/>
                  <a:cs typeface="Angsana New" pitchFamily="18" charset="-34"/>
                </a:endParaRPr>
              </a:p>
            </p:txBody>
          </p:sp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935283">
                <a:off x="7629711" y="398269"/>
                <a:ext cx="715706" cy="522620"/>
              </a:xfrm>
              <a:prstGeom prst="ellipse">
                <a:avLst/>
              </a:prstGeom>
              <a:noFill/>
              <a:ln w="9525">
                <a:solidFill>
                  <a:srgbClr val="FFC000"/>
                </a:solidFill>
                <a:miter lim="800000"/>
                <a:headEnd/>
                <a:tailEnd/>
              </a:ln>
              <a:effectLst/>
              <a:scene3d>
                <a:camera prst="isometricOffAxis1Right"/>
                <a:lightRig rig="threePt" dir="t"/>
              </a:scene3d>
            </p:spPr>
          </p:pic>
        </p:grpSp>
      </p:grpSp>
      <p:sp>
        <p:nvSpPr>
          <p:cNvPr id="13" name="12 CuadroTexto"/>
          <p:cNvSpPr txBox="1"/>
          <p:nvPr/>
        </p:nvSpPr>
        <p:spPr>
          <a:xfrm>
            <a:off x="2071670" y="0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TIEMPO ORDINARIO </a:t>
            </a:r>
            <a:r>
              <a:rPr lang="es-C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CICLO B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643174" y="857232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DOMINGO QUINTO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857488" y="1643050"/>
            <a:ext cx="492922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cada uno de nosotros  </a:t>
            </a:r>
          </a:p>
          <a:p>
            <a:pPr algn="ctr"/>
            <a: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ponga su fe en Ti,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que, por tu Hijo,  </a:t>
            </a:r>
          </a:p>
          <a:p>
            <a:pPr algn="ctr"/>
            <a: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sanas y nos ayudas 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lucha contra el mal 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para que tu Palabra, 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orada y vivida por nosotros </a:t>
            </a:r>
          </a:p>
          <a:p>
            <a:pPr algn="ctr"/>
            <a: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comunidad,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renueve y nos lleve </a:t>
            </a:r>
          </a:p>
          <a:p>
            <a:pPr algn="ctr"/>
            <a: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un mayor servicio a Ti 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a los hermanos. 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ocumento"/>
          <p:cNvSpPr/>
          <p:nvPr/>
        </p:nvSpPr>
        <p:spPr>
          <a:xfrm>
            <a:off x="0" y="0"/>
            <a:ext cx="9144000" cy="1643050"/>
          </a:xfrm>
          <a:prstGeom prst="flowChartDocumen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1214414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5 Imagen" descr="LOGO LECTIO 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857760"/>
            <a:ext cx="940481" cy="1857388"/>
          </a:xfrm>
          <a:prstGeom prst="rect">
            <a:avLst/>
          </a:prstGeom>
        </p:spPr>
      </p:pic>
      <p:grpSp>
        <p:nvGrpSpPr>
          <p:cNvPr id="2" name="15 Grupo"/>
          <p:cNvGrpSpPr/>
          <p:nvPr/>
        </p:nvGrpSpPr>
        <p:grpSpPr>
          <a:xfrm>
            <a:off x="214282" y="214290"/>
            <a:ext cx="1000132" cy="1714512"/>
            <a:chOff x="6429388" y="214290"/>
            <a:chExt cx="2571768" cy="1500198"/>
          </a:xfrm>
          <a:effectLst>
            <a:outerShdw blurRad="50800" dist="50800" sx="1000" sy="1000" algn="ctr" rotWithShape="0">
              <a:schemeClr val="tx1"/>
            </a:outerShdw>
          </a:effectLst>
        </p:grpSpPr>
        <p:pic>
          <p:nvPicPr>
            <p:cNvPr id="8" name="7 Imagen" descr="E:\Imagenes\LIBRO3.WM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9388" y="214290"/>
              <a:ext cx="2571768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355600" dist="50800" dir="5400000" algn="ctr" rotWithShape="0">
                <a:schemeClr val="tx1">
                  <a:alpha val="86000"/>
                </a:schemeClr>
              </a:outerShdw>
            </a:effectLst>
          </p:spPr>
        </p:pic>
        <p:grpSp>
          <p:nvGrpSpPr>
            <p:cNvPr id="3" name="14 Grupo"/>
            <p:cNvGrpSpPr/>
            <p:nvPr/>
          </p:nvGrpSpPr>
          <p:grpSpPr>
            <a:xfrm>
              <a:off x="7011242" y="398269"/>
              <a:ext cx="1334175" cy="760153"/>
              <a:chOff x="7011242" y="398269"/>
              <a:chExt cx="1334175" cy="760153"/>
            </a:xfrm>
          </p:grpSpPr>
          <p:sp>
            <p:nvSpPr>
              <p:cNvPr id="10" name="WordArt 5"/>
              <p:cNvSpPr>
                <a:spLocks noChangeArrowheads="1" noChangeShapeType="1" noTextEdit="1"/>
              </p:cNvSpPr>
              <p:nvPr/>
            </p:nvSpPr>
            <p:spPr bwMode="auto">
              <a:xfrm rot="1328165">
                <a:off x="7011242" y="566197"/>
                <a:ext cx="763480" cy="592225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"/>
                <a:lightRig rig="threePt" dir="t"/>
              </a:scene3d>
            </p:spPr>
            <p:txBody>
              <a:bodyPr vert="horz" wrap="none" numCol="1" fromWordArt="1" anchor="ctr" anchorCtr="0">
                <a:prstTxWarp prst="textPlain">
                  <a:avLst>
                    <a:gd name="adj" fmla="val 39809"/>
                  </a:avLst>
                </a:prstTxWarp>
              </a:bodyPr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/>
                <a:r>
                  <a:rPr lang="es-ES" sz="900" i="1" kern="10" spc="0" dirty="0" smtClean="0"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C000"/>
                    </a:solidFill>
                    <a:effectLst/>
                    <a:latin typeface="Angsana New" pitchFamily="18" charset="-34"/>
                    <a:cs typeface="Angsana New" pitchFamily="18" charset="-34"/>
                  </a:rPr>
                  <a:t>   LA  </a:t>
                </a:r>
              </a:p>
              <a:p>
                <a:pPr algn="ctr" rtl="0"/>
                <a:r>
                  <a:rPr lang="es-ES" sz="900" i="1" kern="10" spc="0" dirty="0" smtClean="0"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C000"/>
                    </a:solidFill>
                    <a:effectLst/>
                    <a:latin typeface="Angsana New" pitchFamily="18" charset="-34"/>
                    <a:cs typeface="Angsana New" pitchFamily="18" charset="-34"/>
                  </a:rPr>
                  <a:t>BIBLIA</a:t>
                </a:r>
                <a:endParaRPr lang="es-ES" sz="900" i="1" kern="10" spc="0" dirty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C000"/>
                  </a:solidFill>
                  <a:effectLst/>
                  <a:latin typeface="Angsana New" pitchFamily="18" charset="-34"/>
                  <a:cs typeface="Angsana New" pitchFamily="18" charset="-34"/>
                </a:endParaRPr>
              </a:p>
            </p:txBody>
          </p:sp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935283">
                <a:off x="7629711" y="398269"/>
                <a:ext cx="715706" cy="522620"/>
              </a:xfrm>
              <a:prstGeom prst="ellipse">
                <a:avLst/>
              </a:prstGeom>
              <a:noFill/>
              <a:ln w="9525">
                <a:solidFill>
                  <a:srgbClr val="FFC000"/>
                </a:solidFill>
                <a:miter lim="800000"/>
                <a:headEnd/>
                <a:tailEnd/>
              </a:ln>
              <a:effectLst/>
              <a:scene3d>
                <a:camera prst="isometricOffAxis1Right"/>
                <a:lightRig rig="threePt" dir="t"/>
              </a:scene3d>
            </p:spPr>
          </p:pic>
        </p:grpSp>
      </p:grpSp>
      <p:sp>
        <p:nvSpPr>
          <p:cNvPr id="13" name="12 CuadroTexto"/>
          <p:cNvSpPr txBox="1"/>
          <p:nvPr/>
        </p:nvSpPr>
        <p:spPr>
          <a:xfrm>
            <a:off x="2071670" y="214290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TIEMPO ORDINARIO – CICLO B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643174" y="857232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DOMINGO QUINTO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285984" y="1857364"/>
            <a:ext cx="55721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Concede que los jóvenes </a:t>
            </a:r>
          </a:p>
          <a:p>
            <a:pPr algn="ctr"/>
            <a: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nuestra parroquia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presten atención al Señor Jesús </a:t>
            </a:r>
          </a:p>
          <a:p>
            <a:pPr algn="ctr"/>
            <a: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los llama a seguirlo 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vida religiosa y sacerdotal.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ejemplo de Jesús </a:t>
            </a:r>
          </a:p>
          <a:p>
            <a:pPr algn="ctr"/>
            <a: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estimula al compromiso cristiano</a:t>
            </a:r>
            <a:b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favor de la liberación </a:t>
            </a:r>
          </a:p>
          <a:p>
            <a:pPr algn="ctr"/>
            <a:r>
              <a:rPr lang="es-CO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los más necesitados.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ocumento"/>
          <p:cNvSpPr/>
          <p:nvPr/>
        </p:nvSpPr>
        <p:spPr>
          <a:xfrm>
            <a:off x="0" y="0"/>
            <a:ext cx="9144000" cy="1643050"/>
          </a:xfrm>
          <a:prstGeom prst="flowChartDocumen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1214414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15 Grupo"/>
          <p:cNvGrpSpPr/>
          <p:nvPr/>
        </p:nvGrpSpPr>
        <p:grpSpPr>
          <a:xfrm>
            <a:off x="285720" y="357166"/>
            <a:ext cx="1000132" cy="1714512"/>
            <a:chOff x="6429388" y="214290"/>
            <a:chExt cx="2571768" cy="1500198"/>
          </a:xfrm>
          <a:effectLst>
            <a:outerShdw blurRad="50800" dist="50800" sx="1000" sy="1000" algn="ctr" rotWithShape="0">
              <a:schemeClr val="tx1"/>
            </a:outerShdw>
          </a:effectLst>
        </p:grpSpPr>
        <p:pic>
          <p:nvPicPr>
            <p:cNvPr id="8" name="7 Imagen" descr="E:\Imagenes\LIBRO3.WMF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29388" y="214290"/>
              <a:ext cx="2571768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355600" dist="50800" dir="5400000" algn="ctr" rotWithShape="0">
                <a:schemeClr val="tx1">
                  <a:alpha val="86000"/>
                </a:schemeClr>
              </a:outerShdw>
            </a:effectLst>
          </p:spPr>
        </p:pic>
        <p:grpSp>
          <p:nvGrpSpPr>
            <p:cNvPr id="3" name="14 Grupo"/>
            <p:cNvGrpSpPr/>
            <p:nvPr/>
          </p:nvGrpSpPr>
          <p:grpSpPr>
            <a:xfrm>
              <a:off x="7011242" y="398269"/>
              <a:ext cx="1334175" cy="760153"/>
              <a:chOff x="7011242" y="398269"/>
              <a:chExt cx="1334175" cy="760153"/>
            </a:xfrm>
          </p:grpSpPr>
          <p:sp>
            <p:nvSpPr>
              <p:cNvPr id="10" name="WordArt 5"/>
              <p:cNvSpPr>
                <a:spLocks noChangeArrowheads="1" noChangeShapeType="1" noTextEdit="1"/>
              </p:cNvSpPr>
              <p:nvPr/>
            </p:nvSpPr>
            <p:spPr bwMode="auto">
              <a:xfrm rot="1328165">
                <a:off x="7011242" y="566197"/>
                <a:ext cx="763480" cy="592225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"/>
                <a:lightRig rig="threePt" dir="t"/>
              </a:scene3d>
            </p:spPr>
            <p:txBody>
              <a:bodyPr vert="horz" wrap="none" numCol="1" fromWordArt="1" anchor="ctr" anchorCtr="0">
                <a:prstTxWarp prst="textPlain">
                  <a:avLst>
                    <a:gd name="adj" fmla="val 39809"/>
                  </a:avLst>
                </a:prstTxWarp>
              </a:bodyPr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/>
                <a:r>
                  <a:rPr lang="es-ES" sz="900" i="1" kern="10" spc="0" dirty="0" smtClean="0"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C000"/>
                    </a:solidFill>
                    <a:effectLst/>
                    <a:latin typeface="Angsana New" pitchFamily="18" charset="-34"/>
                    <a:cs typeface="Angsana New" pitchFamily="18" charset="-34"/>
                  </a:rPr>
                  <a:t>   LA  </a:t>
                </a:r>
              </a:p>
              <a:p>
                <a:pPr algn="ctr" rtl="0"/>
                <a:r>
                  <a:rPr lang="es-ES" sz="900" i="1" kern="10" spc="0" dirty="0" smtClean="0"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C000"/>
                    </a:solidFill>
                    <a:effectLst/>
                    <a:latin typeface="Angsana New" pitchFamily="18" charset="-34"/>
                    <a:cs typeface="Angsana New" pitchFamily="18" charset="-34"/>
                  </a:rPr>
                  <a:t>BIBLIA</a:t>
                </a:r>
                <a:endParaRPr lang="es-ES" sz="900" i="1" kern="10" spc="0" dirty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C000"/>
                  </a:solidFill>
                  <a:effectLst/>
                  <a:latin typeface="Angsana New" pitchFamily="18" charset="-34"/>
                  <a:cs typeface="Angsana New" pitchFamily="18" charset="-34"/>
                </a:endParaRPr>
              </a:p>
            </p:txBody>
          </p:sp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935283">
                <a:off x="7629711" y="398269"/>
                <a:ext cx="715706" cy="522620"/>
              </a:xfrm>
              <a:prstGeom prst="ellipse">
                <a:avLst/>
              </a:prstGeom>
              <a:noFill/>
              <a:ln w="9525">
                <a:solidFill>
                  <a:srgbClr val="FFC000"/>
                </a:solidFill>
                <a:miter lim="800000"/>
                <a:headEnd/>
                <a:tailEnd/>
              </a:ln>
              <a:effectLst/>
              <a:scene3d>
                <a:camera prst="isometricOffAxis1Right"/>
                <a:lightRig rig="threePt" dir="t"/>
              </a:scene3d>
            </p:spPr>
          </p:pic>
        </p:grpSp>
      </p:grpSp>
      <p:sp>
        <p:nvSpPr>
          <p:cNvPr id="13" name="12 CuadroTexto"/>
          <p:cNvSpPr txBox="1"/>
          <p:nvPr/>
        </p:nvSpPr>
        <p:spPr>
          <a:xfrm>
            <a:off x="2071670" y="285728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TIEMPO ORDINARIO – CICLO B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643174" y="857232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DOMINGO QUINTO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643042" y="1643050"/>
            <a:ext cx="70723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Concédenos, Padre, 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O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imitar la madurez de su diálogo contigo,</a:t>
            </a:r>
            <a:br>
              <a:rPr lang="es-CO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el silencio de la contemplación,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O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profundidad de su oración 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O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la generosidad de su entrega.</a:t>
            </a:r>
            <a:br>
              <a:rPr lang="es-CO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Así avanzaremos en el soporte humano 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O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una </a:t>
            </a:r>
            <a:r>
              <a:rPr lang="es-CO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</a:t>
            </a:r>
            <a:r>
              <a:rPr lang="es-CO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adulta.</a:t>
            </a:r>
            <a:br>
              <a:rPr lang="es-CO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Amén.</a:t>
            </a:r>
            <a:endParaRPr lang="en-US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16 Imagen" descr="APOSTO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66" y="4554125"/>
            <a:ext cx="3071834" cy="2303875"/>
          </a:xfrm>
          <a:prstGeom prst="rect">
            <a:avLst/>
          </a:prstGeom>
        </p:spPr>
      </p:pic>
      <p:sp>
        <p:nvSpPr>
          <p:cNvPr id="18" name="17 Rectángulo"/>
          <p:cNvSpPr/>
          <p:nvPr/>
        </p:nvSpPr>
        <p:spPr>
          <a:xfrm>
            <a:off x="1428728" y="4786322"/>
            <a:ext cx="3416320" cy="175432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Todos </a:t>
            </a:r>
          </a:p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te buscan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l"/>
            <a:r>
              <a:rPr lang="es-MX" dirty="0" smtClean="0"/>
              <a:t>CORDERO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1357298"/>
            <a:ext cx="8215370" cy="50720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sz="4000" dirty="0" smtClean="0"/>
              <a:t>Cordero de Dios, que quitas el pecado </a:t>
            </a:r>
          </a:p>
          <a:p>
            <a:pPr>
              <a:buNone/>
            </a:pPr>
            <a:r>
              <a:rPr lang="es-MX" sz="4000" dirty="0" smtClean="0"/>
              <a:t>de este  mundo, ten piedad Señor, ten piedad.</a:t>
            </a:r>
          </a:p>
          <a:p>
            <a:pPr>
              <a:buNone/>
            </a:pPr>
            <a:r>
              <a:rPr lang="es-MX" sz="4000" dirty="0" smtClean="0"/>
              <a:t>Cordero de Dios, que quitas el pecado</a:t>
            </a:r>
          </a:p>
          <a:p>
            <a:pPr>
              <a:buNone/>
            </a:pPr>
            <a:r>
              <a:rPr lang="es-MX" sz="4000" dirty="0" smtClean="0"/>
              <a:t>del mundo, ten piedad Señor y danos la paz.</a:t>
            </a:r>
          </a:p>
          <a:p>
            <a:pPr>
              <a:buNone/>
            </a:pP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1800" dirty="0" smtClean="0"/>
              <a:t>JESUCRISTO ME DEJO INQUIETO</a:t>
            </a:r>
            <a:endParaRPr lang="es-MX" sz="1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14414" y="1071546"/>
            <a:ext cx="7719274" cy="51768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3600" dirty="0" smtClean="0"/>
              <a:t>Jesucristo me dejo  inquieto; su palabra me lleno de luz; nunca mas yo pude ver el mundo, sin sentir aquello que sintió Jesús.</a:t>
            </a:r>
          </a:p>
          <a:p>
            <a:pPr>
              <a:buNone/>
            </a:pPr>
            <a:r>
              <a:rPr lang="es-MX" sz="3600" dirty="0" smtClean="0"/>
              <a:t>Yo vivía muy tranquilo y descuidado y pensaba haber cumplido mi deber, muchas veces yo pensaba  equivocado, contentarme con la letra de la ley. Mas después que mi señor paso, nunca más mi pensamiento descanso.</a:t>
            </a:r>
          </a:p>
          <a:p>
            <a:pPr>
              <a:buNone/>
            </a:pPr>
            <a:r>
              <a:rPr lang="es-MX" sz="2000" dirty="0" smtClean="0"/>
              <a:t>    </a:t>
            </a:r>
            <a:endParaRPr lang="es-MX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1800" dirty="0" smtClean="0"/>
              <a:t>JESUCRISTO ME DEJO INQUIETO</a:t>
            </a:r>
            <a:endParaRPr lang="es-MX" sz="1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2976" y="1000108"/>
            <a:ext cx="7790712" cy="52482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dirty="0" smtClean="0"/>
              <a:t>Yo creía estar seguro y realizado y dejaba descansar mi corazón. Y siguiendo por la vida equivocada, cosechaba en mi vida la </a:t>
            </a:r>
            <a:r>
              <a:rPr lang="es-MX" dirty="0" smtClean="0"/>
              <a:t>ilusión</a:t>
            </a:r>
            <a:r>
              <a:rPr lang="es-MX" dirty="0" smtClean="0"/>
              <a:t>, más después que mi señor paso, mi ilusión y mi engaño se acabó.  </a:t>
            </a:r>
            <a:endParaRPr lang="es-MX" dirty="0" smtClean="0"/>
          </a:p>
          <a:p>
            <a:pPr>
              <a:buNone/>
            </a:pPr>
            <a:r>
              <a:rPr lang="es-MX" dirty="0" smtClean="0"/>
              <a:t>Sigo </a:t>
            </a:r>
            <a:r>
              <a:rPr lang="es-MX" dirty="0" smtClean="0"/>
              <a:t>a veces intranquilo por la </a:t>
            </a:r>
            <a:r>
              <a:rPr lang="es-MX" dirty="0" smtClean="0"/>
              <a:t>vida, </a:t>
            </a:r>
            <a:r>
              <a:rPr lang="es-MX" dirty="0" smtClean="0"/>
              <a:t>sin respuestas al que viene a preguntar; mucha gente aun se encuentra adormecida y sin ganas de saber y de llegar.</a:t>
            </a:r>
          </a:p>
          <a:p>
            <a:pPr>
              <a:buNone/>
            </a:pPr>
            <a:r>
              <a:rPr lang="es-MX" dirty="0" smtClean="0"/>
              <a:t>Más yo sé que Él volverá a pasar y en descanso mi inquietud Él va a cambiar.</a:t>
            </a:r>
          </a:p>
          <a:p>
            <a:pPr>
              <a:buNone/>
            </a:pPr>
            <a:r>
              <a:rPr lang="es-MX" sz="1800" dirty="0" smtClean="0"/>
              <a:t>    </a:t>
            </a:r>
            <a:endParaRPr lang="es-MX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7.sphotos.ak.fbcdn.net/hphotos-ak-ash4/429951_200495123381018_100002615959264_352368_30201342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45058" name="Picture 2" descr="D:\Mis Documentos\Mis imágenes\35.gif"/>
          <p:cNvPicPr>
            <a:picLocks noChangeAspect="1" noChangeArrowheads="1" noCrop="1"/>
          </p:cNvPicPr>
          <p:nvPr/>
        </p:nvPicPr>
        <p:blipFill>
          <a:blip r:embed="rId4">
            <a:lum bright="46000" contrast="-6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71438" y="928688"/>
            <a:ext cx="8929687" cy="591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GRUPOS PARROQUIALES</a:t>
            </a:r>
            <a:r>
              <a:rPr lang="es-ES" sz="4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Alabanza: </a:t>
            </a:r>
            <a:r>
              <a:rPr lang="es-E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miércoles 7:30 p.m</a:t>
            </a:r>
            <a:r>
              <a:rPr lang="es-E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Confirmaciones y coro juvenil: </a:t>
            </a:r>
            <a:r>
              <a:rPr lang="es-E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Viernes 6:30 p.m.  </a:t>
            </a:r>
            <a:endParaRPr lang="es-E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A la venta el </a:t>
            </a:r>
            <a:r>
              <a:rPr lang="es-E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Man</a:t>
            </a:r>
            <a:r>
              <a:rPr lang="es-E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 esta vivo y oracionales de </a:t>
            </a:r>
            <a:r>
              <a:rPr lang="es-E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Marzo y Abril.</a:t>
            </a:r>
            <a:endParaRPr lang="es-E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s-CO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¡TE ESPERAMOS!</a:t>
            </a:r>
            <a:endParaRPr lang="es-ES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9154" name="Picture 2" descr="C:\Users\hp\Desktop\01_Virgen_de_la_Salud_Estampita_RETI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4287"/>
            <a:ext cx="9144000" cy="6932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0178" name="Picture 2" descr="http://a7.sphotos.ak.fbcdn.net/hphotos-ak-ash4/429951_200495123381018_100002615959264_352368_30201342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endParaRPr lang="es-MX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6083" name="2 Marcador de contenido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es-MX" smtClean="0"/>
          </a:p>
        </p:txBody>
      </p:sp>
      <p:pic>
        <p:nvPicPr>
          <p:cNvPr id="46084" name="Picture 2" descr="C:\Users\hp\Desktop\FIESTA DE NSTRA SRA DE LA SALU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" y="228600"/>
            <a:ext cx="342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/>
            </a:r>
            <a:br>
              <a:rPr lang="es-ES" sz="2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</a:br>
            <a:endParaRPr lang="es-ES" sz="2000" dirty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147" name="3 Rectángulo"/>
          <p:cNvSpPr>
            <a:spLocks noChangeArrowheads="1"/>
          </p:cNvSpPr>
          <p:nvPr/>
        </p:nvSpPr>
        <p:spPr bwMode="auto">
          <a:xfrm>
            <a:off x="214282" y="357167"/>
            <a:ext cx="864399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Gloria a Dios en el cielo y en la tierra paz a los hombres que ama el Señor</a:t>
            </a:r>
          </a:p>
          <a:p>
            <a:pPr algn="ctr"/>
            <a:endParaRPr lang="es-ES" sz="3600" i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es-ES" sz="3200" b="1" i="1" dirty="0" smtClean="0">
                <a:latin typeface="Constantia" pitchFamily="18" charset="0"/>
              </a:rPr>
              <a:t>Por tu inmensa gloria te alabamos te bendecimos te adoramos, te glorificamos, te damos gracias Señor.</a:t>
            </a:r>
          </a:p>
          <a:p>
            <a:pPr algn="ctr"/>
            <a:endParaRPr lang="es-ES" sz="3200" b="1" i="1" dirty="0" smtClean="0">
              <a:latin typeface="Constantia" pitchFamily="18" charset="0"/>
            </a:endParaRPr>
          </a:p>
          <a:p>
            <a:pPr algn="ctr"/>
            <a:r>
              <a:rPr lang="es-ES" sz="3200" b="1" i="1" dirty="0" smtClean="0">
                <a:latin typeface="Constantia" pitchFamily="18" charset="0"/>
              </a:rPr>
              <a:t>Señor Dios rey celestial</a:t>
            </a:r>
          </a:p>
          <a:p>
            <a:pPr algn="ctr"/>
            <a:r>
              <a:rPr lang="es-ES" sz="3200" b="1" i="1" dirty="0" smtClean="0">
                <a:latin typeface="Constantia" pitchFamily="18" charset="0"/>
              </a:rPr>
              <a:t>Dios padre todo poderoso</a:t>
            </a:r>
          </a:p>
          <a:p>
            <a:pPr algn="ctr"/>
            <a:r>
              <a:rPr lang="es-ES" sz="3200" b="1" i="1" dirty="0" smtClean="0">
                <a:latin typeface="Constantia" pitchFamily="18" charset="0"/>
              </a:rPr>
              <a:t>Señor hijo único Jesucristo</a:t>
            </a:r>
          </a:p>
          <a:p>
            <a:pPr algn="ctr"/>
            <a:r>
              <a:rPr lang="es-ES" sz="3200" b="1" i="1" dirty="0" smtClean="0">
                <a:latin typeface="Constantia" pitchFamily="18" charset="0"/>
              </a:rPr>
              <a:t>Señor Dios cordero de Dios hijo del padre</a:t>
            </a:r>
            <a:endParaRPr lang="es-ES" sz="3200" i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1202" name="Picture 2" descr="http://somos.vicencianos.org/files/2012/01/anyo_de_la_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14282" y="2000240"/>
            <a:ext cx="6000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Peregrinación a tierra santa y lugares marianos con sacerdotes de la Arquidiócesis de Cali: </a:t>
            </a:r>
          </a:p>
          <a:p>
            <a:pPr algn="ctr"/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Tierra santa: P. Wilson </a:t>
            </a:r>
            <a:r>
              <a:rPr lang="es-CO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Sossa</a:t>
            </a:r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CO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cjm</a:t>
            </a:r>
            <a:endParaRPr lang="es-C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"/>
            <a:ext cx="9001156" cy="695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i="1" dirty="0" smtClean="0">
                <a:latin typeface="Constantia" pitchFamily="18" charset="0"/>
              </a:rPr>
              <a:t>Tu que quitas el pecado del mundo</a:t>
            </a:r>
          </a:p>
          <a:p>
            <a:pPr algn="ctr"/>
            <a:r>
              <a:rPr lang="es-ES" sz="3600" b="1" i="1" dirty="0" smtClean="0">
                <a:latin typeface="Constantia" pitchFamily="18" charset="0"/>
              </a:rPr>
              <a:t>Ten piedad de nosotros.</a:t>
            </a:r>
          </a:p>
          <a:p>
            <a:pPr algn="ctr"/>
            <a:r>
              <a:rPr lang="es-ES" sz="3600" b="1" i="1" dirty="0" smtClean="0">
                <a:latin typeface="Constantia" pitchFamily="18" charset="0"/>
              </a:rPr>
              <a:t>Tu que quitas el pecado del mundo</a:t>
            </a:r>
          </a:p>
          <a:p>
            <a:pPr algn="ctr"/>
            <a:r>
              <a:rPr lang="es-ES" sz="3600" b="1" i="1" dirty="0" smtClean="0">
                <a:latin typeface="Constantia" pitchFamily="18" charset="0"/>
              </a:rPr>
              <a:t>Atiende nuestras suplicas</a:t>
            </a:r>
          </a:p>
          <a:p>
            <a:pPr algn="ctr"/>
            <a:r>
              <a:rPr lang="es-ES" sz="3600" b="1" i="1" dirty="0" smtClean="0">
                <a:latin typeface="Constantia" pitchFamily="18" charset="0"/>
              </a:rPr>
              <a:t>Tu que estas sentado a la derecha del padre</a:t>
            </a:r>
          </a:p>
          <a:p>
            <a:pPr algn="ctr"/>
            <a:r>
              <a:rPr lang="es-ES" sz="3600" b="1" i="1" dirty="0" smtClean="0">
                <a:latin typeface="Constantia" pitchFamily="18" charset="0"/>
              </a:rPr>
              <a:t>Ten piedad de nosotros.</a:t>
            </a:r>
          </a:p>
          <a:p>
            <a:pPr algn="ctr"/>
            <a:r>
              <a:rPr lang="es-ES" sz="3600" b="1" i="1" dirty="0" smtClean="0">
                <a:latin typeface="Constantia" pitchFamily="18" charset="0"/>
              </a:rPr>
              <a:t>Porque solo tu eres santo</a:t>
            </a:r>
          </a:p>
          <a:p>
            <a:pPr algn="ctr"/>
            <a:r>
              <a:rPr lang="es-ES" sz="3600" b="1" i="1" dirty="0" smtClean="0">
                <a:latin typeface="Constantia" pitchFamily="18" charset="0"/>
              </a:rPr>
              <a:t>Solo tu Señor</a:t>
            </a:r>
          </a:p>
          <a:p>
            <a:pPr algn="ctr"/>
            <a:r>
              <a:rPr lang="es-ES" sz="3600" b="1" i="1" dirty="0" smtClean="0">
                <a:latin typeface="Constantia" pitchFamily="18" charset="0"/>
              </a:rPr>
              <a:t>Solo tu altísimo Jesucristo con el espíritu santo</a:t>
            </a:r>
          </a:p>
          <a:p>
            <a:pPr algn="ctr"/>
            <a:r>
              <a:rPr lang="es-ES" sz="3600" b="1" i="1" dirty="0" smtClean="0">
                <a:latin typeface="Constantia" pitchFamily="18" charset="0"/>
              </a:rPr>
              <a:t>En la gloria de Dios Padre. </a:t>
            </a:r>
            <a:endParaRPr lang="es-ES" sz="3600" b="1" i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42852"/>
            <a:ext cx="892971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6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es-ES" sz="6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Lectura </a:t>
            </a:r>
            <a:r>
              <a:rPr lang="it-IT" sz="6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Del libro de Job. </a:t>
            </a:r>
            <a:r>
              <a:rPr lang="it-IT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(7,1-4.6-7)</a:t>
            </a:r>
          </a:p>
          <a:p>
            <a:pPr algn="ctr"/>
            <a:r>
              <a:rPr lang="it-IT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es-ES" sz="4800" b="1" i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es-ES" sz="5400" b="1" i="1" dirty="0" smtClean="0">
                <a:latin typeface="Constantia" pitchFamily="18" charset="0"/>
              </a:rPr>
              <a:t>Mis días se consumen sin esperanza</a:t>
            </a:r>
            <a:endParaRPr lang="es-ES" sz="5400" i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CuadroTexto"/>
          <p:cNvSpPr txBox="1">
            <a:spLocks noChangeArrowheads="1"/>
          </p:cNvSpPr>
          <p:nvPr/>
        </p:nvSpPr>
        <p:spPr bwMode="auto">
          <a:xfrm>
            <a:off x="357158" y="642918"/>
            <a:ext cx="828680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Al Salmo respondemos todos:</a:t>
            </a:r>
          </a:p>
          <a:p>
            <a:pPr algn="ctr"/>
            <a:endParaRPr lang="es-CO" sz="4800" i="1" dirty="0" smtClean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85720" y="2786058"/>
            <a:ext cx="8572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6000" b="1" i="1" dirty="0" smtClean="0">
                <a:latin typeface="Constantia" pitchFamily="18" charset="0"/>
              </a:rPr>
              <a:t>Gracias a ti, Señor, que sanas los corazones destrozados.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42876" y="913702"/>
            <a:ext cx="878684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s-ES" sz="5400" i="1" dirty="0" smtClean="0">
              <a:latin typeface="Constanti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14348" y="142852"/>
            <a:ext cx="771530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Al Salmo respondemos todos:</a:t>
            </a:r>
          </a:p>
          <a:p>
            <a:pPr algn="ctr"/>
            <a:endParaRPr lang="es-CO" sz="1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es-CO" sz="1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es-CO" sz="1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es-CO" sz="1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es-CO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Alabad al Señor, que sana los corazones destrozados</a:t>
            </a:r>
          </a:p>
          <a:p>
            <a:pPr algn="ctr"/>
            <a:endParaRPr lang="es-CO" sz="6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785794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Lectura </a:t>
            </a:r>
            <a:r>
              <a:rPr lang="es-ES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 De la primera Carta del apóstol San Pablo a los Corintios.  (9,16-19.22-23)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85720" y="3429000"/>
            <a:ext cx="850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b="1" i="1" dirty="0" smtClean="0">
                <a:latin typeface="Constantia" pitchFamily="18" charset="0"/>
              </a:rPr>
              <a:t>¡ Ay de mí si no anuncio el Evangelio!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154</TotalTime>
  <Words>1192</Words>
  <Application>Microsoft Office PowerPoint</Application>
  <PresentationFormat>Presentación en pantalla (4:3)</PresentationFormat>
  <Paragraphs>226</Paragraphs>
  <Slides>40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Solsticio</vt:lpstr>
      <vt:lpstr>Diapositiva 1</vt:lpstr>
      <vt:lpstr>CANTO DE ENTRADA</vt:lpstr>
      <vt:lpstr>CANTO DEL PERDÓN  Por el pecado del mundo, padre ten piedad, Por tanta desigualdad en la repartición del pan.  Perdón Señor, de tu pueblo ten piedad, perdón  Señor, enséñanos a perdonar.  Y por nuestra  indiferencia, padre ten piedad,   Ante el dolor  de quien sufrir, sin amor, techo, ni hogar. </vt:lpstr>
      <vt:lpstr>Diapositiva 4</vt:lpstr>
      <vt:lpstr>Diapositiva 5</vt:lpstr>
      <vt:lpstr>Diapositiva 6</vt:lpstr>
      <vt:lpstr>Diapositiva 7</vt:lpstr>
      <vt:lpstr>Diapositiva 8</vt:lpstr>
      <vt:lpstr>Diapositiva 9</vt:lpstr>
      <vt:lpstr>ALELUYA.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Esta es nuestra fe.  Esta es la fe de la Iglesia, que nos gloriamos de profesar en Cristo Jesús, nuestro Señor. </vt:lpstr>
      <vt:lpstr>Diapositiva 24</vt:lpstr>
      <vt:lpstr>OFERTORIO</vt:lpstr>
      <vt:lpstr>SANTO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CORDERO</vt:lpstr>
      <vt:lpstr>JESUCRISTO ME DEJO INQUIETO</vt:lpstr>
      <vt:lpstr>JESUCRISTO ME DEJO INQUIETO</vt:lpstr>
      <vt:lpstr>Diapositiva 36</vt:lpstr>
      <vt:lpstr>Diapositiva 37</vt:lpstr>
      <vt:lpstr>Diapositiva 38</vt:lpstr>
      <vt:lpstr>Diapositiva 39</vt:lpstr>
      <vt:lpstr>Diapositiva 40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hp</dc:creator>
  <cp:lastModifiedBy>Padre Wilson </cp:lastModifiedBy>
  <cp:revision>29</cp:revision>
  <dcterms:created xsi:type="dcterms:W3CDTF">2012-02-04T15:49:47Z</dcterms:created>
  <dcterms:modified xsi:type="dcterms:W3CDTF">2012-02-04T22:59:51Z</dcterms:modified>
</cp:coreProperties>
</file>