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6" r:id="rId2"/>
  </p:sldMasterIdLst>
  <p:notesMasterIdLst>
    <p:notesMasterId r:id="rId20"/>
  </p:notesMasterIdLst>
  <p:sldIdLst>
    <p:sldId id="289" r:id="rId3"/>
    <p:sldId id="266" r:id="rId4"/>
    <p:sldId id="256" r:id="rId5"/>
    <p:sldId id="288" r:id="rId6"/>
    <p:sldId id="281" r:id="rId7"/>
    <p:sldId id="298" r:id="rId8"/>
    <p:sldId id="297" r:id="rId9"/>
    <p:sldId id="290" r:id="rId10"/>
    <p:sldId id="285" r:id="rId11"/>
    <p:sldId id="291" r:id="rId12"/>
    <p:sldId id="292" r:id="rId13"/>
    <p:sldId id="294" r:id="rId14"/>
    <p:sldId id="295" r:id="rId15"/>
    <p:sldId id="293" r:id="rId16"/>
    <p:sldId id="300" r:id="rId17"/>
    <p:sldId id="296" r:id="rId18"/>
    <p:sldId id="299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FF00"/>
    <a:srgbClr val="FF33CC"/>
    <a:srgbClr val="FF9900"/>
    <a:srgbClr val="FF9933"/>
    <a:srgbClr val="0000FF"/>
    <a:srgbClr val="FF33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1026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935D0E-4C0D-4CCA-B6CA-78D65CAC0746}" type="datetimeFigureOut">
              <a:rPr lang="es-ES"/>
              <a:pPr>
                <a:defRPr/>
              </a:pPr>
              <a:t>17/05/2014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25B3DD2-8ADB-496F-99EA-88D7DABECB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4171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08F1FE22-4E84-4659-87A9-4384E788AF65}" type="slidenum">
              <a:rPr lang="es-ES" smtClean="0">
                <a:solidFill>
                  <a:srgbClr val="000000"/>
                </a:solidFill>
                <a:latin typeface="Tahoma" pitchFamily="34" charset="0"/>
              </a:rPr>
              <a:pPr eaLnBrk="1" hangingPunct="1"/>
              <a:t>11</a:t>
            </a:fld>
            <a:endParaRPr lang="es-ES" smtClean="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0ED8D55A-B92D-420E-BCBE-E70E908B0B60}" type="slidenum">
              <a:rPr lang="es-ES" smtClean="0"/>
              <a:pPr eaLnBrk="1" hangingPunct="1"/>
              <a:t>16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79344-5F2E-4A9F-82D1-058BD5A565F6}" type="datetimeFigureOut">
              <a:rPr lang="es-ES"/>
              <a:pPr>
                <a:defRPr/>
              </a:pPr>
              <a:t>17/05/2014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7FBEC-43C9-42F6-8A3E-E23948D9C99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358068"/>
      </p:ext>
    </p:extLst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AD7E6-5A5A-47AE-AEDD-49B5975C9970}" type="datetimeFigureOut">
              <a:rPr lang="es-ES"/>
              <a:pPr>
                <a:defRPr/>
              </a:pPr>
              <a:t>17/05/2014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71953-87F3-4392-892A-CB876105CB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505425"/>
      </p:ext>
    </p:extLst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35B6D-0EBF-40AE-BB40-12F79628C09E}" type="datetimeFigureOut">
              <a:rPr lang="es-ES"/>
              <a:pPr>
                <a:defRPr/>
              </a:pPr>
              <a:t>17/05/2014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6AE9E-2AAE-4207-AC72-894F029282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763855"/>
      </p:ext>
    </p:extLst>
  </p:cSld>
  <p:clrMapOvr>
    <a:masterClrMapping/>
  </p:clrMapOvr>
  <p:transition spd="slow"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83BF77E-1D6B-41F5-A7D0-4DC507E537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274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C87E57D-774C-4EE7-A4B5-300BA43E6A6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690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DBFED65-2C2E-45F8-AEBB-A629ECCB40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508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BB54B77-B789-4D16-8DB9-73DF98A6B6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78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107135E-3F7D-478B-BA4A-C4C40E6AB5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2794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3B3AB0E-62EF-453A-B334-EBE9E8AA8F1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4364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F7C3B84-CB51-44CE-9A6B-661E16FF20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5516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03ABD6D-56AA-4119-925A-2CC4874457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714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C378B-200B-449A-9C6F-ED98E14B8F2E}" type="datetimeFigureOut">
              <a:rPr lang="es-ES"/>
              <a:pPr>
                <a:defRPr/>
              </a:pPr>
              <a:t>17/05/2014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C92E5-A8F8-4694-A249-0EE91834EAC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7439867"/>
      </p:ext>
    </p:extLst>
  </p:cSld>
  <p:clrMapOvr>
    <a:masterClrMapping/>
  </p:clrMapOvr>
  <p:transition spd="slow">
    <p:spli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80A6931-37D8-474E-93B6-05E022A932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1359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3D4CD33-C2DC-4E01-BF0F-ECCFD793F05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375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214C4A6-B2C3-4428-8D36-451AA46F072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79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30AC3-731C-485F-AED4-1FBE3EEF3363}" type="datetimeFigureOut">
              <a:rPr lang="es-ES"/>
              <a:pPr>
                <a:defRPr/>
              </a:pPr>
              <a:t>17/05/2014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3B7AA-F50C-4217-82D6-10AE3BF6FA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4469705"/>
      </p:ext>
    </p:extLst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38407-AB9E-4741-B332-04CA49A4ED68}" type="datetimeFigureOut">
              <a:rPr lang="es-ES"/>
              <a:pPr>
                <a:defRPr/>
              </a:pPr>
              <a:t>17/05/2014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D390A-BBE8-4605-9A1E-AD1933E5F7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0918773"/>
      </p:ext>
    </p:extLst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D5FE1-CE7E-4377-828E-A8A680880EFD}" type="datetimeFigureOut">
              <a:rPr lang="es-ES"/>
              <a:pPr>
                <a:defRPr/>
              </a:pPr>
              <a:t>17/05/2014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B579A-7EAF-40CA-B7E4-E879C574FC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7454244"/>
      </p:ext>
    </p:extLst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F7EF0-DC49-4149-92C0-636903BD9C7D}" type="datetimeFigureOut">
              <a:rPr lang="es-ES"/>
              <a:pPr>
                <a:defRPr/>
              </a:pPr>
              <a:t>17/05/2014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1E68A-55BE-48B5-B5C8-058AAC9610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3769592"/>
      </p:ext>
    </p:extLst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716A2-3C63-4B20-B937-9BA6F041055B}" type="datetimeFigureOut">
              <a:rPr lang="es-ES"/>
              <a:pPr>
                <a:defRPr/>
              </a:pPr>
              <a:t>17/05/2014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9708A-266E-4A56-ABD1-8559B7D50B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9460760"/>
      </p:ext>
    </p:extLst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561CB-ED4F-4A40-9A29-B27DEEED53DA}" type="datetimeFigureOut">
              <a:rPr lang="es-ES"/>
              <a:pPr>
                <a:defRPr/>
              </a:pPr>
              <a:t>17/05/2014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8850-07CE-4BF8-837C-6189B54D23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5423772"/>
      </p:ext>
    </p:extLst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9A772-AFED-4209-83AB-2AABFDBC5E52}" type="datetimeFigureOut">
              <a:rPr lang="es-ES"/>
              <a:pPr>
                <a:defRPr/>
              </a:pPr>
              <a:t>17/05/2014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90C61-1B70-4432-931F-971B5484A3C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0632366"/>
      </p:ext>
    </p:extLst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D07EE1-21D9-420B-9F30-6838C7C7B68C}" type="datetimeFigureOut">
              <a:rPr lang="es-ES"/>
              <a:pPr>
                <a:defRPr/>
              </a:pPr>
              <a:t>17/05/2014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D89C9F-85F9-48D6-BF95-35DA12D654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ransition spd="slow">
    <p:spli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100000">
              <a:schemeClr val="accent1">
                <a:tint val="66000"/>
                <a:satMod val="160000"/>
              </a:schemeClr>
            </a:gs>
            <a:gs pos="69000">
              <a:srgbClr val="CCCC00"/>
            </a:gs>
            <a:gs pos="100000">
              <a:srgbClr val="0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CA1C06D-4934-4541-990F-9CBE6F2D31F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4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730700" y="5435152"/>
            <a:ext cx="416178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5400" b="1" dirty="0">
                <a:ln/>
                <a:solidFill>
                  <a:schemeClr val="accent3"/>
                </a:solidFill>
              </a:rPr>
              <a:t>tu Esperanza?</a:t>
            </a:r>
          </a:p>
        </p:txBody>
      </p:sp>
      <p:sp>
        <p:nvSpPr>
          <p:cNvPr id="7" name="6 Rectángulo"/>
          <p:cNvSpPr/>
          <p:nvPr/>
        </p:nvSpPr>
        <p:spPr>
          <a:xfrm rot="20779690">
            <a:off x="407048" y="1565843"/>
            <a:ext cx="688964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¿Por qué no renuevas…</a:t>
            </a:r>
          </a:p>
        </p:txBody>
      </p:sp>
    </p:spTree>
  </p:cSld>
  <p:clrMapOvr>
    <a:masterClrMapping/>
  </p:clrMapOvr>
  <p:transition spd="slow" advTm="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68"/>
            </a:avLst>
          </a:prstGeom>
          <a:gradFill>
            <a:gsLst>
              <a:gs pos="25000">
                <a:schemeClr val="accent6">
                  <a:lumMod val="50000"/>
                </a:schemeClr>
              </a:gs>
              <a:gs pos="52000">
                <a:schemeClr val="bg1"/>
              </a:gs>
              <a:gs pos="87000">
                <a:schemeClr val="accent3">
                  <a:lumMod val="75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bg1"/>
                </a:gs>
                <a:gs pos="50000">
                  <a:schemeClr val="accent4">
                    <a:lumMod val="50000"/>
                  </a:schemeClr>
                </a:gs>
                <a:gs pos="93000">
                  <a:schemeClr val="bg1"/>
                </a:gs>
              </a:gsLst>
              <a:lin ang="5400000" scaled="0"/>
            </a:gradFill>
          </a:ln>
          <a:effectLst>
            <a:glow rad="127000">
              <a:srgbClr val="7BCB8E">
                <a:alpha val="52549"/>
              </a:srgbClr>
            </a:glow>
            <a:outerShdw blurRad="50800" dist="50800" dir="5400000" algn="ctr" rotWithShape="0">
              <a:schemeClr val="bg1"/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95536" y="1916832"/>
            <a:ext cx="835292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4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Dejad que los niños vengan a mí. </a:t>
            </a:r>
          </a:p>
          <a:p>
            <a:pPr>
              <a:defRPr/>
            </a:pPr>
            <a:r>
              <a:rPr lang="es-ES" sz="24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  De quienes son como ellos es el Reino de Dios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95536" y="4653136"/>
            <a:ext cx="7488832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32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Es verdad:  </a:t>
            </a:r>
          </a:p>
          <a:p>
            <a:pPr lvl="2">
              <a:defRPr/>
            </a:pPr>
            <a:r>
              <a:rPr lang="es-ES" sz="32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"/>
                <a:cs typeface="Arial"/>
              </a:rPr>
              <a:t>«</a:t>
            </a:r>
            <a:r>
              <a:rPr lang="es-ES" sz="32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Nos amó hasta el extremo</a:t>
            </a:r>
            <a:r>
              <a:rPr lang="es-ES" sz="32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"/>
                <a:cs typeface="Arial"/>
              </a:rPr>
              <a:t>»</a:t>
            </a:r>
            <a:endParaRPr lang="es-ES" sz="32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69888" y="653787"/>
            <a:ext cx="809054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4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Quien escucha mis palabras </a:t>
            </a:r>
          </a:p>
          <a:p>
            <a:pPr lvl="5">
              <a:defRPr/>
            </a:pPr>
            <a:r>
              <a:rPr lang="es-ES" sz="24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edifica su vida sobre roca firme.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95536" y="3212976"/>
            <a:ext cx="7704856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 los pobres se anuncia </a:t>
            </a:r>
          </a:p>
          <a:p>
            <a:pPr>
              <a:defRPr/>
            </a:pPr>
            <a:r>
              <a:rPr lang="es-ES" sz="2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				la Buena Noticia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5536" y="6027003"/>
            <a:ext cx="511256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4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. . . . . . . . . . .  ¡Es </a:t>
            </a:r>
            <a:r>
              <a:rPr lang="es-ES" sz="2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la </a:t>
            </a:r>
            <a:r>
              <a:rPr lang="es-ES" sz="2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Verdad</a:t>
            </a:r>
            <a:r>
              <a:rPr lang="es-ES" sz="24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! </a:t>
            </a:r>
          </a:p>
        </p:txBody>
      </p:sp>
    </p:spTree>
  </p:cSld>
  <p:clrMapOvr>
    <a:masterClrMapping/>
  </p:clrMapOvr>
  <p:transition spd="slow" advTm="22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:\Users\Usuario\Searches\Desktop\FONDOS\fondo colori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3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C:\Users\Usuario\Searches\Desktop\EVANGELIO imagenes\PASCUA\20060418205233-resucitad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52" y="0"/>
            <a:ext cx="3000396" cy="531736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5 Rectángulo"/>
          <p:cNvSpPr/>
          <p:nvPr/>
        </p:nvSpPr>
        <p:spPr>
          <a:xfrm>
            <a:off x="3347864" y="4653136"/>
            <a:ext cx="4968552" cy="1521488"/>
          </a:xfrm>
          <a:prstGeom prst="rect">
            <a:avLst/>
          </a:prstGeom>
          <a:noFill/>
        </p:spPr>
        <p:txBody>
          <a:bodyPr>
            <a:prstTxWarp prst="textDoubleWave1">
              <a:avLst/>
            </a:prstTxWarp>
            <a:spAutoFit/>
          </a:bodyPr>
          <a:lstStyle/>
          <a:p>
            <a:pPr algn="ctr">
              <a:defRPr/>
            </a:pPr>
            <a:r>
              <a:rPr lang="es-ES" sz="54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¡¡Soy Yo!!</a:t>
            </a:r>
          </a:p>
          <a:p>
            <a:pPr algn="ctr">
              <a:defRPr/>
            </a:pPr>
            <a:r>
              <a:rPr lang="es-ES" sz="54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+mn-cs"/>
              </a:rPr>
              <a:t>¡La Vida!</a:t>
            </a:r>
          </a:p>
        </p:txBody>
      </p:sp>
    </p:spTree>
  </p:cSld>
  <p:clrMapOvr>
    <a:masterClrMapping/>
  </p:clrMapOvr>
  <p:transition spd="slow" advTm="9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http://api.ning.com/files/Vd7k4NywPdVlOy0xKe*9Y5k*lc*DqOB*4PHfuuSIb7kPz*m2cDZ7GQkXt2BXQro652kYhrp-OnExf6xL*nGkrhJmHQfSjKO0/venganconmi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106927" y="4725144"/>
            <a:ext cx="346441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¡Seguidme!</a:t>
            </a:r>
          </a:p>
        </p:txBody>
      </p:sp>
    </p:spTree>
  </p:cSld>
  <p:clrMapOvr>
    <a:masterClrMapping/>
  </p:clrMapOvr>
  <p:transition spd="slow" advTm="7000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9552" y="620688"/>
            <a:ext cx="576064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800" dirty="0" smtClean="0">
                <a:ln>
                  <a:solidFill>
                    <a:srgbClr val="FF000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por </a:t>
            </a:r>
            <a:r>
              <a:rPr lang="es-ES" sz="2800" dirty="0">
                <a:ln>
                  <a:solidFill>
                    <a:srgbClr val="FF000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el </a:t>
            </a:r>
            <a:r>
              <a:rPr lang="es-ES" sz="2800" dirty="0">
                <a:ln>
                  <a:solidFill>
                    <a:srgbClr val="FF000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cs typeface="Arial"/>
              </a:rPr>
              <a:t>«</a:t>
            </a:r>
            <a:r>
              <a:rPr lang="es-ES" sz="2800" dirty="0">
                <a:ln>
                  <a:solidFill>
                    <a:srgbClr val="FF000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camino</a:t>
            </a:r>
            <a:r>
              <a:rPr lang="es-ES" sz="2800" dirty="0">
                <a:ln>
                  <a:solidFill>
                    <a:srgbClr val="FF000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cs typeface="Arial"/>
              </a:rPr>
              <a:t>»</a:t>
            </a:r>
            <a:r>
              <a:rPr lang="es-ES" sz="2800" dirty="0">
                <a:ln>
                  <a:solidFill>
                    <a:srgbClr val="FF0000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que lleva a la Vida</a:t>
            </a:r>
          </a:p>
        </p:txBody>
      </p:sp>
    </p:spTree>
  </p:cSld>
  <p:clrMapOvr>
    <a:masterClrMapping/>
  </p:clrMapOvr>
  <p:transition spd="slow" advTm="8000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C:\Users\Usuario\Searches\Desktop\PASCUA irudi\Imag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50" y="-87313"/>
            <a:ext cx="5970588" cy="694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2 Rectángulo"/>
          <p:cNvSpPr>
            <a:spLocks noChangeArrowheads="1"/>
          </p:cNvSpPr>
          <p:nvPr/>
        </p:nvSpPr>
        <p:spPr bwMode="auto">
          <a:xfrm>
            <a:off x="5929313" y="714375"/>
            <a:ext cx="2928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sz="4000">
                <a:solidFill>
                  <a:srgbClr val="0000FF"/>
                </a:solidFill>
                <a:latin typeface="Arial Black" pitchFamily="34" charset="0"/>
              </a:rPr>
              <a:t>¡Ánimo!</a:t>
            </a:r>
          </a:p>
        </p:txBody>
      </p:sp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5786438" y="2349500"/>
            <a:ext cx="3357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sz="2000">
                <a:solidFill>
                  <a:srgbClr val="FFC000"/>
                </a:solidFill>
                <a:latin typeface="Arial Black" pitchFamily="34" charset="0"/>
              </a:rPr>
              <a:t>¡Salid</a:t>
            </a:r>
          </a:p>
          <a:p>
            <a:pPr algn="ctr"/>
            <a:r>
              <a:rPr lang="es-ES_tradnl" sz="2000">
                <a:solidFill>
                  <a:srgbClr val="FFC000"/>
                </a:solidFill>
                <a:latin typeface="Arial Black" pitchFamily="34" charset="0"/>
              </a:rPr>
              <a:t> de vosotros mismos!</a:t>
            </a: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5786438" y="3500438"/>
            <a:ext cx="3357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>
                <a:solidFill>
                  <a:srgbClr val="FF3399"/>
                </a:solidFill>
                <a:latin typeface="Arial Black" pitchFamily="34" charset="0"/>
              </a:rPr>
              <a:t> ¡Salid de</a:t>
            </a:r>
          </a:p>
          <a:p>
            <a:pPr algn="ctr"/>
            <a:r>
              <a:rPr lang="es-ES_tradnl">
                <a:solidFill>
                  <a:srgbClr val="FF3399"/>
                </a:solidFill>
                <a:latin typeface="Arial Black" pitchFamily="34" charset="0"/>
              </a:rPr>
              <a:t>estructuras paralizantes!</a:t>
            </a:r>
            <a:endParaRPr lang="es-ES_tradnl">
              <a:latin typeface="Arial Black" pitchFamily="34" charset="0"/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5786438" y="4652963"/>
            <a:ext cx="3357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>
                <a:latin typeface="Arial Black" pitchFamily="34" charset="0"/>
              </a:rPr>
              <a:t> </a:t>
            </a:r>
            <a:r>
              <a:rPr lang="es-ES_tradnl">
                <a:solidFill>
                  <a:srgbClr val="0000FF"/>
                </a:solidFill>
                <a:latin typeface="Arial Black" pitchFamily="34" charset="0"/>
              </a:rPr>
              <a:t>¡Salid de la oscuridad </a:t>
            </a:r>
          </a:p>
          <a:p>
            <a:pPr algn="ctr"/>
            <a:r>
              <a:rPr lang="es-ES_tradnl">
                <a:solidFill>
                  <a:srgbClr val="0000FF"/>
                </a:solidFill>
                <a:latin typeface="Arial Black" pitchFamily="34" charset="0"/>
              </a:rPr>
              <a:t>y del miedo! </a:t>
            </a:r>
            <a:endParaRPr lang="es-ES">
              <a:solidFill>
                <a:srgbClr val="0000FF"/>
              </a:solidFill>
            </a:endParaRPr>
          </a:p>
        </p:txBody>
      </p:sp>
      <p:sp>
        <p:nvSpPr>
          <p:cNvPr id="7" name="2 Rectángulo"/>
          <p:cNvSpPr>
            <a:spLocks noChangeArrowheads="1"/>
          </p:cNvSpPr>
          <p:nvPr/>
        </p:nvSpPr>
        <p:spPr bwMode="auto">
          <a:xfrm>
            <a:off x="5867400" y="1293813"/>
            <a:ext cx="2928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sz="4000">
                <a:solidFill>
                  <a:srgbClr val="FF0000"/>
                </a:solidFill>
                <a:latin typeface="Arial Black" pitchFamily="34" charset="0"/>
              </a:rPr>
              <a:t>¡Salid! 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5796136" y="5733256"/>
            <a:ext cx="3357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dirty="0">
                <a:latin typeface="Arial Black" pitchFamily="34" charset="0"/>
              </a:rPr>
              <a:t> </a:t>
            </a:r>
            <a:r>
              <a:rPr lang="es-ES_tradnl" dirty="0">
                <a:ln>
                  <a:solidFill>
                    <a:srgbClr val="0099FF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¡Salid para encontrar! </a:t>
            </a:r>
          </a:p>
        </p:txBody>
      </p:sp>
    </p:spTree>
  </p:cSld>
  <p:clrMapOvr>
    <a:masterClrMapping/>
  </p:clrMapOvr>
  <p:transition spd="slow" advTm="24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6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2" grpId="0"/>
      <p:bldP spid="3" grpId="0"/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2 CuadroTexto"/>
          <p:cNvSpPr txBox="1">
            <a:spLocks noChangeArrowheads="1"/>
          </p:cNvSpPr>
          <p:nvPr/>
        </p:nvSpPr>
        <p:spPr bwMode="auto">
          <a:xfrm>
            <a:off x="250825" y="1052513"/>
            <a:ext cx="50419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sz="2600"/>
              <a:t>Ser en la vida</a:t>
            </a:r>
          </a:p>
          <a:p>
            <a:pPr eaLnBrk="1" hangingPunct="1"/>
            <a:r>
              <a:rPr lang="es-ES" sz="2600"/>
              <a:t>romero,</a:t>
            </a:r>
          </a:p>
          <a:p>
            <a:pPr eaLnBrk="1" hangingPunct="1"/>
            <a:r>
              <a:rPr lang="es-ES" sz="2600"/>
              <a:t>romero sólo que cruza</a:t>
            </a:r>
          </a:p>
          <a:p>
            <a:pPr eaLnBrk="1" hangingPunct="1"/>
            <a:r>
              <a:rPr lang="es-ES" sz="2600"/>
              <a:t>siempre por caminos nuevos;</a:t>
            </a:r>
          </a:p>
          <a:p>
            <a:pPr eaLnBrk="1" hangingPunct="1"/>
            <a:r>
              <a:rPr lang="es-ES" sz="2600"/>
              <a:t>ser en la vida</a:t>
            </a:r>
          </a:p>
          <a:p>
            <a:pPr eaLnBrk="1" hangingPunct="1"/>
            <a:r>
              <a:rPr lang="es-ES" sz="2600"/>
              <a:t>romero,</a:t>
            </a:r>
          </a:p>
          <a:p>
            <a:pPr eaLnBrk="1" hangingPunct="1"/>
            <a:r>
              <a:rPr lang="es-ES" sz="2600"/>
              <a:t>sin más oficio, sin otro nombre</a:t>
            </a:r>
          </a:p>
          <a:p>
            <a:pPr eaLnBrk="1" hangingPunct="1"/>
            <a:r>
              <a:rPr lang="es-ES" sz="2600"/>
              <a:t>y sin pueblo...</a:t>
            </a:r>
          </a:p>
          <a:p>
            <a:pPr eaLnBrk="1" hangingPunct="1"/>
            <a:r>
              <a:rPr lang="es-ES" sz="2600"/>
              <a:t>ser en la vida</a:t>
            </a:r>
          </a:p>
          <a:p>
            <a:pPr eaLnBrk="1" hangingPunct="1"/>
            <a:r>
              <a:rPr lang="es-ES" sz="2600"/>
              <a:t>romero... romero... sólo romero.</a:t>
            </a:r>
          </a:p>
          <a:p>
            <a:pPr eaLnBrk="1" hangingPunct="1"/>
            <a:r>
              <a:rPr lang="es-ES" sz="2600"/>
              <a:t>Que no hagan callo las cosas</a:t>
            </a:r>
          </a:p>
          <a:p>
            <a:pPr eaLnBrk="1" hangingPunct="1"/>
            <a:r>
              <a:rPr lang="es-ES" sz="2600"/>
              <a:t>ni en el alma ni en el cuerpo. </a:t>
            </a:r>
          </a:p>
        </p:txBody>
      </p:sp>
      <p:sp>
        <p:nvSpPr>
          <p:cNvPr id="4" name="3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68"/>
            </a:avLst>
          </a:prstGeom>
          <a:gradFill>
            <a:gsLst>
              <a:gs pos="25000">
                <a:schemeClr val="accent6">
                  <a:lumMod val="50000"/>
                </a:schemeClr>
              </a:gs>
              <a:gs pos="52000">
                <a:schemeClr val="bg1"/>
              </a:gs>
              <a:gs pos="87000">
                <a:schemeClr val="accent3">
                  <a:lumMod val="75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bg1"/>
                </a:gs>
                <a:gs pos="50000">
                  <a:schemeClr val="accent4">
                    <a:lumMod val="50000"/>
                  </a:schemeClr>
                </a:gs>
                <a:gs pos="93000">
                  <a:schemeClr val="bg1"/>
                </a:gs>
              </a:gsLst>
              <a:lin ang="5400000" scaled="0"/>
            </a:gradFill>
          </a:ln>
          <a:effectLst>
            <a:glow rad="127000">
              <a:srgbClr val="7BCB8E">
                <a:alpha val="52549"/>
              </a:srgbClr>
            </a:glow>
            <a:outerShdw blurRad="50800" dist="50800" dir="5400000" algn="ctr" rotWithShape="0">
              <a:schemeClr val="bg1"/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9942" name="4 CuadroTexto"/>
          <p:cNvSpPr txBox="1">
            <a:spLocks noChangeArrowheads="1"/>
          </p:cNvSpPr>
          <p:nvPr/>
        </p:nvSpPr>
        <p:spPr bwMode="auto">
          <a:xfrm>
            <a:off x="4948238" y="2238375"/>
            <a:ext cx="4195762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sz="2600"/>
              <a:t>Nadie fue ayer,</a:t>
            </a:r>
          </a:p>
          <a:p>
            <a:pPr eaLnBrk="1" hangingPunct="1"/>
            <a:r>
              <a:rPr lang="es-ES" sz="2600"/>
              <a:t>ni va hoy,</a:t>
            </a:r>
          </a:p>
          <a:p>
            <a:pPr eaLnBrk="1" hangingPunct="1"/>
            <a:r>
              <a:rPr lang="es-ES" sz="2600"/>
              <a:t>ni irá mañana</a:t>
            </a:r>
          </a:p>
          <a:p>
            <a:pPr eaLnBrk="1" hangingPunct="1"/>
            <a:r>
              <a:rPr lang="es-ES" sz="2600"/>
              <a:t>hacia Dios</a:t>
            </a:r>
          </a:p>
          <a:p>
            <a:pPr eaLnBrk="1" hangingPunct="1"/>
            <a:r>
              <a:rPr lang="es-ES" sz="2600"/>
              <a:t>por este mismo camino</a:t>
            </a:r>
          </a:p>
          <a:p>
            <a:pPr eaLnBrk="1" hangingPunct="1"/>
            <a:r>
              <a:rPr lang="es-ES" sz="2600"/>
              <a:t>que yo voy.</a:t>
            </a:r>
          </a:p>
          <a:p>
            <a:pPr eaLnBrk="1" hangingPunct="1"/>
            <a:r>
              <a:rPr lang="es-ES" sz="2600"/>
              <a:t>Para cada hombre guarda</a:t>
            </a:r>
          </a:p>
          <a:p>
            <a:pPr eaLnBrk="1" hangingPunct="1"/>
            <a:r>
              <a:rPr lang="es-ES" sz="2600"/>
              <a:t>un rayo nuevo de luz el sol...</a:t>
            </a:r>
          </a:p>
          <a:p>
            <a:pPr eaLnBrk="1" hangingPunct="1"/>
            <a:r>
              <a:rPr lang="es-ES" sz="2600"/>
              <a:t>y un camino virgen</a:t>
            </a:r>
          </a:p>
          <a:p>
            <a:pPr eaLnBrk="1" hangingPunct="1"/>
            <a:r>
              <a:rPr lang="es-ES" sz="2600"/>
              <a:t>Dios.</a:t>
            </a:r>
          </a:p>
          <a:p>
            <a:pPr eaLnBrk="1" hangingPunct="1"/>
            <a:r>
              <a:rPr lang="es-ES"/>
              <a:t> </a:t>
            </a:r>
          </a:p>
          <a:p>
            <a:pPr eaLnBrk="1" hangingPunct="1"/>
            <a:endParaRPr lang="es-ES"/>
          </a:p>
        </p:txBody>
      </p:sp>
      <p:cxnSp>
        <p:nvCxnSpPr>
          <p:cNvPr id="7" name="6 Conector recto"/>
          <p:cNvCxnSpPr/>
          <p:nvPr/>
        </p:nvCxnSpPr>
        <p:spPr>
          <a:xfrm>
            <a:off x="4859338" y="2051050"/>
            <a:ext cx="17462" cy="41862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1547664" y="404664"/>
            <a:ext cx="471231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Al andar se hace el camino</a:t>
            </a:r>
          </a:p>
        </p:txBody>
      </p:sp>
    </p:spTree>
  </p:cSld>
  <p:clrMapOvr>
    <a:masterClrMapping/>
  </p:clrMapOvr>
  <p:transition spd="slow" advTm="30000">
    <p:split/>
    <p:sndAc>
      <p:endSnd/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C:\Users\LuisMari\Pictures\De Fano\201104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264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27584" y="149731"/>
            <a:ext cx="546656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Desvívete como Él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932040" y="4449886"/>
            <a:ext cx="403751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 dar Vida</a:t>
            </a:r>
          </a:p>
        </p:txBody>
      </p:sp>
    </p:spTree>
  </p:cSld>
  <p:clrMapOvr>
    <a:masterClrMapping/>
  </p:clrMapOvr>
  <p:transition spd="slow" advTm="8000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LuisMari\Desktop\2014PW\Mis envíos 2014\Complementos\telefono-esperan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0425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:\Users\Administrador\Desktop\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3690938"/>
            <a:ext cx="446405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 bwMode="auto">
          <a:xfrm>
            <a:off x="1835696" y="260648"/>
            <a:ext cx="5544616" cy="55399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>
                <a:solidFill>
                  <a:srgbClr val="C00000"/>
                </a:solidFill>
                <a:cs typeface="Times New Roman" pitchFamily="18" charset="0"/>
              </a:rPr>
              <a:t>Domingo 5º de Pascua – Ciclo A</a:t>
            </a:r>
          </a:p>
        </p:txBody>
      </p:sp>
      <p:sp>
        <p:nvSpPr>
          <p:cNvPr id="7" name="6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68"/>
            </a:avLst>
          </a:prstGeom>
          <a:gradFill>
            <a:gsLst>
              <a:gs pos="25000">
                <a:srgbClr val="600000"/>
              </a:gs>
              <a:gs pos="52000">
                <a:schemeClr val="bg1"/>
              </a:gs>
              <a:gs pos="87000">
                <a:schemeClr val="accent3">
                  <a:lumMod val="75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bg1"/>
                </a:gs>
                <a:gs pos="50000">
                  <a:schemeClr val="accent4">
                    <a:lumMod val="50000"/>
                  </a:schemeClr>
                </a:gs>
                <a:gs pos="93000">
                  <a:schemeClr val="bg1"/>
                </a:gs>
              </a:gsLst>
              <a:lin ang="5400000" scaled="0"/>
            </a:gradFill>
          </a:ln>
          <a:effectLst>
            <a:glow rad="127000">
              <a:srgbClr val="7BCB8E">
                <a:alpha val="52549"/>
              </a:srgbClr>
            </a:glow>
            <a:outerShdw blurRad="50800" dist="50800" dir="5400000" algn="ctr" rotWithShape="0">
              <a:schemeClr val="bg1"/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3320" name="5 CuadroTexto"/>
          <p:cNvSpPr txBox="1">
            <a:spLocks noChangeArrowheads="1"/>
          </p:cNvSpPr>
          <p:nvPr/>
        </p:nvSpPr>
        <p:spPr bwMode="auto">
          <a:xfrm>
            <a:off x="539551" y="5157192"/>
            <a:ext cx="8425061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_tradnl" altLang="es-ES" sz="2400" b="1" dirty="0" smtClean="0">
                <a:ln>
                  <a:solidFill>
                    <a:srgbClr val="FFFF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altLang="es-ES" sz="2200" b="1" dirty="0" smtClean="0">
                <a:ln>
                  <a:solidFill>
                    <a:srgbClr val="FFFF00"/>
                  </a:solidFill>
                </a:ln>
                <a:solidFill>
                  <a:srgbClr val="0099FF"/>
                </a:solidFill>
                <a:latin typeface="+mn-lt"/>
                <a:cs typeface="Arial" panose="020B0604020202020204" pitchFamily="34" charset="0"/>
              </a:rPr>
              <a:t>Dijo Jesús:</a:t>
            </a:r>
            <a:r>
              <a:rPr lang="es-ES_tradnl" altLang="es-ES" sz="2200" b="1" dirty="0" smtClean="0">
                <a:solidFill>
                  <a:srgbClr val="0099F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_tradnl" altLang="es-ES" sz="2300" b="1" dirty="0" smtClean="0">
                <a:ln>
                  <a:solidFill>
                    <a:srgbClr val="00B0F0"/>
                  </a:solidFill>
                </a:ln>
                <a:solidFill>
                  <a:srgbClr val="FF9900"/>
                </a:solidFill>
                <a:latin typeface="+mn-lt"/>
                <a:cs typeface="Arial" panose="020B0604020202020204" pitchFamily="34" charset="0"/>
              </a:rPr>
              <a:t>«</a:t>
            </a:r>
            <a:r>
              <a:rPr lang="es-ES_tradnl" altLang="es-ES" sz="23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0099FF"/>
                </a:solidFill>
                <a:latin typeface="+mn-lt"/>
                <a:cs typeface="Arial" panose="020B0604020202020204" pitchFamily="34" charset="0"/>
              </a:rPr>
              <a:t>No se turbe vuestro corazón. Creéis en Dios: Creed también en  mí. En la casa de mi Padre hay muchas mansiones</a:t>
            </a:r>
            <a:r>
              <a:rPr lang="es-ES_tradnl" altLang="es-ES" sz="22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0099FF"/>
                </a:solidFill>
                <a:latin typeface="+mn-lt"/>
                <a:cs typeface="Arial" panose="020B0604020202020204" pitchFamily="34" charset="0"/>
              </a:rPr>
              <a:t> (…) </a:t>
            </a:r>
          </a:p>
          <a:p>
            <a:pPr algn="ctr" eaLnBrk="1" hangingPunct="1">
              <a:defRPr/>
            </a:pPr>
            <a:r>
              <a:rPr lang="es-ES_tradnl" altLang="es-ES" sz="2300" b="1" dirty="0" smtClean="0">
                <a:ln>
                  <a:solidFill>
                    <a:srgbClr val="00B0F0"/>
                  </a:solidFill>
                </a:ln>
                <a:solidFill>
                  <a:srgbClr val="FF33CC"/>
                </a:solidFill>
                <a:latin typeface="+mn-lt"/>
                <a:cs typeface="Arial" panose="020B0604020202020204" pitchFamily="34" charset="0"/>
              </a:rPr>
              <a:t>Voy a prepararos un lugar, y volveré y os tomaré conmigo. </a:t>
            </a:r>
          </a:p>
          <a:p>
            <a:pPr algn="ctr" eaLnBrk="1" hangingPunct="1">
              <a:defRPr/>
            </a:pPr>
            <a:r>
              <a:rPr lang="es-ES_tradnl" altLang="es-ES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Y adonde yo voy sabéis el camino</a:t>
            </a:r>
            <a:r>
              <a:rPr lang="es-ES_tradnl" altLang="es-ES" sz="2400" b="1" dirty="0" smtClean="0">
                <a:ln>
                  <a:solidFill>
                    <a:srgbClr val="00B0F0"/>
                  </a:solidFill>
                </a:ln>
                <a:solidFill>
                  <a:srgbClr val="FF9933"/>
                </a:solidFill>
                <a:latin typeface="Arial"/>
                <a:cs typeface="Arial"/>
              </a:rPr>
              <a:t>»</a:t>
            </a:r>
            <a:r>
              <a:rPr lang="es-ES_tradnl" altLang="es-ES" sz="2400" b="1" dirty="0" smtClean="0">
                <a:ln>
                  <a:solidFill>
                    <a:srgbClr val="00B0F0"/>
                  </a:solidFill>
                </a:ln>
                <a:solidFill>
                  <a:srgbClr val="FF9933"/>
                </a:solidFill>
                <a:latin typeface="+mn-lt"/>
                <a:cs typeface="Arial" panose="020B0604020202020204" pitchFamily="34" charset="0"/>
              </a:rPr>
              <a:t>.</a:t>
            </a:r>
            <a:endParaRPr lang="es-ES" altLang="es-ES" sz="2400" b="1" dirty="0" smtClean="0">
              <a:ln>
                <a:solidFill>
                  <a:srgbClr val="00B0F0"/>
                </a:solidFill>
              </a:ln>
              <a:solidFill>
                <a:srgbClr val="FF9933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8 Marco"/>
          <p:cNvSpPr/>
          <p:nvPr/>
        </p:nvSpPr>
        <p:spPr>
          <a:xfrm>
            <a:off x="1530350" y="908050"/>
            <a:ext cx="6065838" cy="4249738"/>
          </a:xfrm>
          <a:prstGeom prst="frame">
            <a:avLst>
              <a:gd name="adj1" fmla="val 4622"/>
            </a:avLst>
          </a:prstGeom>
          <a:gradFill flip="none" rotWithShape="1">
            <a:gsLst>
              <a:gs pos="92000">
                <a:schemeClr val="bg2">
                  <a:lumMod val="90000"/>
                </a:schemeClr>
              </a:gs>
              <a:gs pos="98000">
                <a:srgbClr val="7E771C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26632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25538"/>
            <a:ext cx="56165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7000">
    <p:split/>
    <p:sndAc>
      <p:stSnd loop="1">
        <p:snd r:embed="rId2" name="Irish_Green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82">
              <a:schemeClr val="bg1">
                <a:lumMod val="95000"/>
              </a:schemeClr>
            </a:gs>
            <a:gs pos="0">
              <a:schemeClr val="bg2">
                <a:lumMod val="50000"/>
              </a:schemeClr>
            </a:gs>
            <a:gs pos="0">
              <a:srgbClr val="D7D073"/>
            </a:gs>
            <a:gs pos="24592">
              <a:schemeClr val="bg2">
                <a:lumMod val="90000"/>
              </a:schemeClr>
            </a:gs>
            <a:gs pos="76000">
              <a:srgbClr val="E3DC81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68"/>
            </a:avLst>
          </a:prstGeom>
          <a:gradFill>
            <a:gsLst>
              <a:gs pos="25000">
                <a:srgbClr val="7E771C"/>
              </a:gs>
              <a:gs pos="52000">
                <a:schemeClr val="bg1"/>
              </a:gs>
              <a:gs pos="87000">
                <a:schemeClr val="accent3">
                  <a:lumMod val="75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bg1"/>
                </a:gs>
                <a:gs pos="50000">
                  <a:schemeClr val="accent4">
                    <a:lumMod val="50000"/>
                  </a:schemeClr>
                </a:gs>
                <a:gs pos="93000">
                  <a:schemeClr val="bg1"/>
                </a:gs>
              </a:gsLst>
              <a:lin ang="5400000" scaled="0"/>
            </a:gradFill>
          </a:ln>
          <a:effectLst>
            <a:glow rad="127000">
              <a:srgbClr val="7BCB8E">
                <a:alpha val="52549"/>
              </a:srgbClr>
            </a:glow>
            <a:outerShdw blurRad="50800" dist="50800" dir="5400000" algn="ctr" rotWithShape="0">
              <a:schemeClr val="bg1"/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" name="1 Marco"/>
          <p:cNvSpPr/>
          <p:nvPr/>
        </p:nvSpPr>
        <p:spPr>
          <a:xfrm>
            <a:off x="2124075" y="384175"/>
            <a:ext cx="4895850" cy="3908425"/>
          </a:xfrm>
          <a:prstGeom prst="frame">
            <a:avLst>
              <a:gd name="adj1" fmla="val 4622"/>
            </a:avLst>
          </a:prstGeom>
          <a:gradFill flip="none" rotWithShape="1">
            <a:gsLst>
              <a:gs pos="92000">
                <a:schemeClr val="bg2">
                  <a:lumMod val="90000"/>
                </a:schemeClr>
              </a:gs>
              <a:gs pos="98000">
                <a:srgbClr val="7E771C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66750" y="4246563"/>
            <a:ext cx="7777163" cy="184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400" b="1" dirty="0"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Le dice Tomás:</a:t>
            </a:r>
          </a:p>
          <a:p>
            <a:pPr algn="ctr">
              <a:defRPr/>
            </a:pPr>
            <a:r>
              <a:rPr lang="es-ES_tradnl" sz="2800" b="1" dirty="0"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- </a:t>
            </a:r>
            <a:r>
              <a:rPr lang="es-ES_tradnl" sz="2800" b="1" dirty="0"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/>
                <a:cs typeface="Arial"/>
              </a:rPr>
              <a:t>«</a:t>
            </a:r>
            <a:r>
              <a:rPr lang="es-ES_tradnl" sz="2800" b="1" dirty="0"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Señor, no sabemos a dónde vas, </a:t>
            </a:r>
          </a:p>
          <a:p>
            <a:pPr algn="ctr">
              <a:defRPr/>
            </a:pPr>
            <a:r>
              <a:rPr lang="es-ES_tradnl" sz="2800" b="1" dirty="0"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      ¿cómo podemos saber el camino?».</a:t>
            </a:r>
          </a:p>
          <a:p>
            <a:pPr>
              <a:defRPr/>
            </a:pPr>
            <a:endParaRPr lang="es-ES_tradnl" sz="800" b="1" dirty="0">
              <a:solidFill>
                <a:srgbClr val="0070C0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s-ES_tradnl" sz="2400" b="1" dirty="0"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Le dice Jesús:</a:t>
            </a:r>
            <a:endParaRPr lang="es-ES" sz="2400" b="1" dirty="0">
              <a:solidFill>
                <a:srgbClr val="0070C0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79512" y="5951021"/>
            <a:ext cx="8784976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s-ES_tradnl" sz="3600" b="1" dirty="0" smtClean="0">
                <a:ln w="3175">
                  <a:noFill/>
                </a:ln>
                <a:solidFill>
                  <a:srgbClr val="33CC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«Yo soy el camino, la verdad y la vida»</a:t>
            </a:r>
            <a:endParaRPr lang="es-ES" sz="3600" b="1" dirty="0" smtClean="0">
              <a:ln w="3175">
                <a:noFill/>
              </a:ln>
              <a:solidFill>
                <a:srgbClr val="33CC3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6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20713"/>
            <a:ext cx="43211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6000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68"/>
            </a:avLst>
          </a:prstGeom>
          <a:gradFill>
            <a:gsLst>
              <a:gs pos="25000">
                <a:srgbClr val="7E771C"/>
              </a:gs>
              <a:gs pos="52000">
                <a:schemeClr val="bg1"/>
              </a:gs>
              <a:gs pos="87000">
                <a:schemeClr val="accent3">
                  <a:lumMod val="75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bg1"/>
                </a:gs>
                <a:gs pos="50000">
                  <a:schemeClr val="accent4">
                    <a:lumMod val="50000"/>
                  </a:schemeClr>
                </a:gs>
                <a:gs pos="93000">
                  <a:schemeClr val="bg1"/>
                </a:gs>
              </a:gsLst>
              <a:lin ang="5400000" scaled="0"/>
            </a:gradFill>
          </a:ln>
          <a:effectLst>
            <a:glow rad="127000">
              <a:srgbClr val="7BCB8E">
                <a:alpha val="52549"/>
              </a:srgbClr>
            </a:glow>
            <a:outerShdw blurRad="50800" dist="50800" dir="5400000" algn="ctr" rotWithShape="0">
              <a:schemeClr val="bg1"/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5367" name="4 CuadroTexto"/>
          <p:cNvSpPr txBox="1">
            <a:spLocks noChangeArrowheads="1"/>
          </p:cNvSpPr>
          <p:nvPr/>
        </p:nvSpPr>
        <p:spPr bwMode="auto">
          <a:xfrm>
            <a:off x="3708400" y="2359025"/>
            <a:ext cx="1439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_tradnl" altLang="es-ES" sz="2000" b="1" dirty="0" smtClean="0">
                <a:latin typeface="+mn-lt"/>
                <a:cs typeface="Times New Roman" pitchFamily="18" charset="0"/>
              </a:rPr>
              <a:t>(</a:t>
            </a:r>
            <a:r>
              <a:rPr lang="es-ES_tradnl" altLang="es-ES" sz="2000" b="1" dirty="0" err="1" smtClean="0">
                <a:latin typeface="+mn-lt"/>
                <a:cs typeface="Times New Roman" pitchFamily="18" charset="0"/>
              </a:rPr>
              <a:t>Jn</a:t>
            </a:r>
            <a:r>
              <a:rPr lang="es-ES_tradnl" altLang="es-ES" sz="2000" b="1" dirty="0" smtClean="0">
                <a:latin typeface="+mn-lt"/>
                <a:cs typeface="Times New Roman" pitchFamily="18" charset="0"/>
              </a:rPr>
              <a:t> 14, 1-7)</a:t>
            </a:r>
            <a:endParaRPr lang="es-ES" altLang="es-ES" sz="2000" b="1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8313" y="989013"/>
            <a:ext cx="856932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«</a:t>
            </a:r>
            <a:r>
              <a:rPr lang="es-ES_tradnl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itchFamily="18" charset="0"/>
              </a:rPr>
              <a:t>Si me conocéis a mí, </a:t>
            </a:r>
          </a:p>
          <a:p>
            <a:pPr algn="ctr">
              <a:defRPr/>
            </a:pPr>
            <a:r>
              <a:rPr lang="es-ES_tradnl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itchFamily="18" charset="0"/>
              </a:rPr>
              <a:t>conoceréis también a mi Padre; </a:t>
            </a:r>
          </a:p>
          <a:p>
            <a:pPr>
              <a:defRPr/>
            </a:pPr>
            <a:r>
              <a:rPr lang="es-ES_tradnl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itchFamily="18" charset="0"/>
              </a:rPr>
              <a:t>    desde ahora lo conocéis y lo habéis visto</a:t>
            </a:r>
            <a:r>
              <a:rPr lang="es-ES_tradnl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»</a:t>
            </a:r>
            <a:r>
              <a:rPr lang="es-ES_tradnl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itchFamily="18" charset="0"/>
              </a:rPr>
              <a:t>.</a:t>
            </a:r>
            <a:endParaRPr lang="es-ES" sz="32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28679" name="Picture 10" descr="https://encrypted-tbn1.gstatic.com/images?q=tbn:ANd9GcTKZ0PnuVLkxdPVMu6jzOdJdlVezG_oirYwZmNR_W4NjUVwR4yTt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2759075"/>
            <a:ext cx="507365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403350" y="404813"/>
            <a:ext cx="66246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«</a:t>
            </a:r>
            <a:r>
              <a:rPr lang="es-ES_tradnl" sz="32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itchFamily="18" charset="0"/>
              </a:rPr>
              <a:t>Nadie va al Padre sino por mí</a:t>
            </a:r>
            <a:r>
              <a:rPr lang="es-ES_tradnl" sz="32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»</a:t>
            </a:r>
            <a:r>
              <a:rPr lang="es-ES_tradnl" sz="32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itchFamily="18" charset="0"/>
              </a:rPr>
              <a:t>.</a:t>
            </a:r>
          </a:p>
        </p:txBody>
      </p:sp>
      <p:pic>
        <p:nvPicPr>
          <p:cNvPr id="16396" name="Picture 12" descr="http://4.bp.blogspot.com/-dNT8T81Wvw8/TZayTHLXz3I/AAAAAAAAEdQ/p5hByiAnIO8/s1600/Jes%25C3%25BAs%2Bcura%2Ba%2Bun%2Bciego%2Bde%2Bnacimien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781300"/>
            <a:ext cx="49911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http://antenamisionera.files.wordpress.com/2010/10/zaque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781300"/>
            <a:ext cx="49911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 descr="C:\Users\LuisMari\Pictures\De Fano\6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708275"/>
            <a:ext cx="6048375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 rot="20997218">
            <a:off x="1648285" y="5417636"/>
            <a:ext cx="572220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Pasó haciendo el bien</a:t>
            </a:r>
          </a:p>
        </p:txBody>
      </p:sp>
    </p:spTree>
  </p:cSld>
  <p:clrMapOvr>
    <a:masterClrMapping/>
  </p:clrMapOvr>
  <p:transition spd="slow" advTm="26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0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3862388" y="2556193"/>
            <a:ext cx="5102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s-ES" sz="3200" b="1" smtClean="0">
                <a:latin typeface="+mn-lt"/>
                <a:cs typeface="Times New Roman" pitchFamily="18" charset="0"/>
              </a:rPr>
              <a:t> adónde vamos</a:t>
            </a:r>
            <a:endParaRPr lang="es-ES" sz="3200" b="1" dirty="0" smtClean="0">
              <a:latin typeface="+mn-lt"/>
              <a:cs typeface="Times New Roman" pitchFamily="18" charset="0"/>
            </a:endParaRPr>
          </a:p>
        </p:txBody>
      </p:sp>
      <p:pic>
        <p:nvPicPr>
          <p:cNvPr id="29699" name="Picture 10" descr="C:\Users\Administrador\Desktop\Imaen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3240087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2" descr="imagen_avis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5045">
            <a:off x="7372350" y="5095875"/>
            <a:ext cx="603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" descr="imagen_avis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14096">
            <a:off x="4000500" y="630238"/>
            <a:ext cx="5429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62388" y="3244850"/>
            <a:ext cx="5040312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s-ES" sz="3200" b="1" dirty="0" smtClean="0">
                <a:latin typeface="+mn-lt"/>
                <a:cs typeface="Times New Roman" pitchFamily="18" charset="0"/>
              </a:rPr>
              <a:t> adónde queremos ir 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62388" y="3903663"/>
            <a:ext cx="5040312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s-ES" sz="3200" b="1" dirty="0" smtClean="0">
                <a:latin typeface="+mn-lt"/>
                <a:cs typeface="Times New Roman" pitchFamily="18" charset="0"/>
              </a:rPr>
              <a:t> a dónde no deberíamos ir por nada del mundo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453806" y="1818402"/>
            <a:ext cx="5078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b="1" dirty="0">
                <a:ln>
                  <a:solidFill>
                    <a:srgbClr val="00B050"/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Hoy podemos preguntarnos </a:t>
            </a:r>
          </a:p>
        </p:txBody>
      </p:sp>
      <p:sp>
        <p:nvSpPr>
          <p:cNvPr id="9" name="8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68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14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0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3928129" y="2780928"/>
            <a:ext cx="51021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s-ES" sz="3200" b="1" dirty="0" smtClean="0">
                <a:latin typeface="+mn-lt"/>
                <a:cs typeface="Times New Roman" pitchFamily="18" charset="0"/>
              </a:rPr>
              <a:t> No serás tú de quienes </a:t>
            </a:r>
          </a:p>
          <a:p>
            <a:pPr algn="just" eaLnBrk="1" hangingPunct="1">
              <a:spcBef>
                <a:spcPts val="0"/>
              </a:spcBef>
              <a:defRPr/>
            </a:pPr>
            <a:r>
              <a:rPr lang="es-ES" sz="3200" b="1" dirty="0" smtClean="0">
                <a:latin typeface="+mn-lt"/>
                <a:cs typeface="Times New Roman" pitchFamily="18" charset="0"/>
              </a:rPr>
              <a:t>     ocultan la verdad</a:t>
            </a:r>
          </a:p>
        </p:txBody>
      </p:sp>
      <p:pic>
        <p:nvPicPr>
          <p:cNvPr id="30723" name="Picture 2" descr="imagen_avis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5045">
            <a:off x="7654925" y="5641975"/>
            <a:ext cx="603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 descr="imagen_avis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14736">
            <a:off x="5168900" y="901700"/>
            <a:ext cx="5429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39800" y="5270500"/>
            <a:ext cx="6008688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s-ES" sz="3200" b="1" dirty="0" smtClean="0">
                <a:latin typeface="+mn-lt"/>
                <a:cs typeface="Times New Roman" pitchFamily="18" charset="0"/>
              </a:rPr>
              <a:t> Y qué pasa con quienes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s-ES" sz="3200" b="1" dirty="0">
                <a:latin typeface="+mn-lt"/>
                <a:cs typeface="Times New Roman" pitchFamily="18" charset="0"/>
              </a:rPr>
              <a:t> </a:t>
            </a:r>
            <a:r>
              <a:rPr lang="es-ES" sz="3200" b="1" dirty="0" smtClean="0">
                <a:latin typeface="+mn-lt"/>
                <a:cs typeface="Times New Roman" pitchFamily="18" charset="0"/>
              </a:rPr>
              <a:t>    compran y venden la verdad 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90725" y="4002088"/>
            <a:ext cx="661352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s-ES" sz="3200" b="1" dirty="0" smtClean="0">
                <a:latin typeface="+mn-lt"/>
                <a:cs typeface="Times New Roman" pitchFamily="18" charset="0"/>
              </a:rPr>
              <a:t> Igual dices tu como Pilato:</a:t>
            </a:r>
          </a:p>
          <a:p>
            <a:pPr lvl="3" algn="just" eaLnBrk="1" hangingPunct="1">
              <a:spcBef>
                <a:spcPts val="0"/>
              </a:spcBef>
              <a:defRPr/>
            </a:pPr>
            <a:r>
              <a:rPr lang="es-ES" sz="3200" b="1" dirty="0" smtClean="0">
                <a:latin typeface="+mn-lt"/>
                <a:cs typeface="Times New Roman" pitchFamily="18" charset="0"/>
              </a:rPr>
              <a:t>    		 ¿qué es la verdad?</a:t>
            </a:r>
          </a:p>
        </p:txBody>
      </p:sp>
      <p:sp>
        <p:nvSpPr>
          <p:cNvPr id="2" name="1 Rectángulo"/>
          <p:cNvSpPr/>
          <p:nvPr/>
        </p:nvSpPr>
        <p:spPr>
          <a:xfrm>
            <a:off x="5066162" y="1936026"/>
            <a:ext cx="2533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b="1" dirty="0">
                <a:ln>
                  <a:solidFill>
                    <a:srgbClr val="00B050"/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algo más… </a:t>
            </a:r>
          </a:p>
        </p:txBody>
      </p:sp>
      <p:pic>
        <p:nvPicPr>
          <p:cNvPr id="30728" name="Picture 2" descr="http://www.teatromaqueda.com/careta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338"/>
            <a:ext cx="44958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68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1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0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3862388" y="2556193"/>
            <a:ext cx="5102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s-ES" sz="3200" b="1" dirty="0" smtClean="0">
                <a:latin typeface="+mn-lt"/>
                <a:cs typeface="Times New Roman" pitchFamily="18" charset="0"/>
              </a:rPr>
              <a:t> pregúntate para que vives</a:t>
            </a:r>
          </a:p>
        </p:txBody>
      </p:sp>
      <p:pic>
        <p:nvPicPr>
          <p:cNvPr id="31747" name="Picture 2" descr="imagen_avis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5045">
            <a:off x="7372350" y="5095875"/>
            <a:ext cx="603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" descr="imagen_avis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14096">
            <a:off x="4000500" y="630238"/>
            <a:ext cx="5429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62388" y="3244850"/>
            <a:ext cx="5040312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s-ES" sz="3200" b="1" dirty="0" smtClean="0">
                <a:latin typeface="+mn-lt"/>
                <a:cs typeface="Times New Roman" pitchFamily="18" charset="0"/>
              </a:rPr>
              <a:t> a quien haces vivir 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62388" y="3903663"/>
            <a:ext cx="5040312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s-ES" sz="3200" b="1" dirty="0" smtClean="0">
                <a:latin typeface="+mn-lt"/>
                <a:cs typeface="Times New Roman" pitchFamily="18" charset="0"/>
              </a:rPr>
              <a:t> quizá necesite tu vida</a:t>
            </a:r>
          </a:p>
          <a:p>
            <a:pPr algn="just" eaLnBrk="1" hangingPunct="1">
              <a:spcBef>
                <a:spcPts val="0"/>
              </a:spcBef>
              <a:defRPr/>
            </a:pPr>
            <a:r>
              <a:rPr lang="es-ES" sz="3200" b="1" smtClean="0">
                <a:latin typeface="+mn-lt"/>
                <a:cs typeface="Times New Roman" pitchFamily="18" charset="0"/>
              </a:rPr>
              <a:t>     un </a:t>
            </a:r>
            <a:r>
              <a:rPr lang="es-ES" sz="3200" b="1" dirty="0" smtClean="0">
                <a:latin typeface="+mn-lt"/>
                <a:cs typeface="Times New Roman" pitchFamily="18" charset="0"/>
              </a:rPr>
              <a:t>nuevo rumbo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635896" y="1818402"/>
            <a:ext cx="3531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b="1" dirty="0">
                <a:ln>
                  <a:solidFill>
                    <a:srgbClr val="00B050"/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de la vida, ¿qué? </a:t>
            </a:r>
          </a:p>
        </p:txBody>
      </p:sp>
      <p:pic>
        <p:nvPicPr>
          <p:cNvPr id="31754" name="Picture 10" descr="https://encrypted-tbn2.gstatic.com/images?q=tbn:ANd9GcSh_L7hCzfGvjGu1IsaqkFaw95OAn1nbPbfAestBesV0yFUDBQuF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44724"/>
            <a:ext cx="2870334" cy="43924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68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14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1268413"/>
            <a:ext cx="53467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1691680" y="254747"/>
            <a:ext cx="5819996" cy="677108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s-ES_tradnl" sz="3800" b="1" dirty="0" smtClean="0">
                <a:ln w="11430"/>
                <a:solidFill>
                  <a:srgbClr val="F5CC5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«Yo soy  el camino»</a:t>
            </a:r>
            <a:endParaRPr lang="es-ES" sz="3800" b="1" dirty="0" smtClean="0">
              <a:ln w="11430"/>
              <a:solidFill>
                <a:srgbClr val="F5CC5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 rot="20104731">
            <a:off x="-111125" y="1898650"/>
            <a:ext cx="4456113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s-ES" sz="2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Quiero orientar tu existencia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227763" y="1628775"/>
            <a:ext cx="25622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s-ES" sz="2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Darle sentido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835150" y="5613400"/>
            <a:ext cx="347503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 dirty="0">
                <a:solidFill>
                  <a:srgbClr val="FFCC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Alimentar tu fe</a:t>
            </a:r>
            <a:endParaRPr lang="es-E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782888" y="6089650"/>
            <a:ext cx="387667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600" b="1" dirty="0">
                <a:solidFill>
                  <a:srgbClr val="00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Darte mi Espíritu</a:t>
            </a:r>
            <a:endParaRPr lang="es-ES" sz="3600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419872" y="404664"/>
            <a:ext cx="4748217" cy="646331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s-ES_tradnl" sz="3600" b="1" dirty="0" smtClean="0">
                <a:ln w="11430"/>
                <a:solidFill>
                  <a:srgbClr val="F1B60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«Yo soy la verdad»</a:t>
            </a:r>
            <a:endParaRPr lang="es-ES" sz="3600" b="1" dirty="0" smtClean="0">
              <a:ln w="11430"/>
              <a:solidFill>
                <a:srgbClr val="F1B60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68"/>
            </a:avLst>
          </a:prstGeom>
          <a:gradFill>
            <a:gsLst>
              <a:gs pos="25000">
                <a:schemeClr val="accent6">
                  <a:lumMod val="50000"/>
                </a:schemeClr>
              </a:gs>
              <a:gs pos="52000">
                <a:schemeClr val="bg1"/>
              </a:gs>
              <a:gs pos="87000">
                <a:schemeClr val="accent3">
                  <a:lumMod val="75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bg1"/>
                </a:gs>
                <a:gs pos="50000">
                  <a:schemeClr val="accent4">
                    <a:lumMod val="50000"/>
                  </a:schemeClr>
                </a:gs>
                <a:gs pos="93000">
                  <a:schemeClr val="bg1"/>
                </a:gs>
              </a:gsLst>
              <a:lin ang="5400000" scaled="0"/>
            </a:gradFill>
          </a:ln>
          <a:effectLst>
            <a:glow rad="127000">
              <a:srgbClr val="7BCB8E">
                <a:alpha val="52549"/>
              </a:srgbClr>
            </a:glow>
            <a:outerShdw blurRad="50800" dist="50800" dir="5400000" algn="ctr" rotWithShape="0">
              <a:schemeClr val="bg1"/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19465" name="Picture 9" descr="http://www.parroquiadesanbenito.com/wp-content/uploads/2013/04/Sermao-da-Montanha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3075"/>
            <a:ext cx="2087562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http://www.ofscolombia.org/images/stories/jesuschildr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1204913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 descr="C:\Users\LuisMari\Pictures\De Fano\201002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644900"/>
            <a:ext cx="3929062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 descr="https://encrypted-tbn1.gstatic.com/images?q=tbn:ANd9GcRiCWsLW19-9NISKLT0nCNqgKZTRluLZ0Y2NsHjfcPOovIBLMsaR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308475"/>
            <a:ext cx="2447925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1" descr="C:\Users\LuisMari\Pictures\Blog-Evangelizar\corpus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27188"/>
            <a:ext cx="6634163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741210" y="5169966"/>
            <a:ext cx="39190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cs typeface="Arial"/>
              </a:rPr>
              <a:t>«</a:t>
            </a:r>
            <a:r>
              <a:rPr lang="es-E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Hizo y dijo</a:t>
            </a:r>
            <a:r>
              <a:rPr lang="es-E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cs typeface="Arial"/>
              </a:rPr>
              <a:t>»</a:t>
            </a:r>
            <a:endParaRPr lang="es-E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 advTm="2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UERTEIMPRESIONANTE">
  <a:themeElements>
    <a:clrScheme name="MUERTEIMPRESIONANTE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MUERTEIMPRESIONAN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UERTEIMPRESIONANTE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ERTEIMPRESIONANTE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ERTEIMPRESIONANTE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ERTEIMPRESIONANTE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ERTEIMPRESIONANT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ERTEIMPRESIONANTE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ERTEIMPRESIONANTE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ERTEIMPRESIONANTE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487</Words>
  <Application>Microsoft Office PowerPoint</Application>
  <PresentationFormat>Presentación en pantalla (4:3)</PresentationFormat>
  <Paragraphs>91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Tema de Office</vt:lpstr>
      <vt:lpstr>MUERTEIMPRESIONANTE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Antonia</dc:creator>
  <cp:lastModifiedBy>Centor</cp:lastModifiedBy>
  <cp:revision>72</cp:revision>
  <dcterms:created xsi:type="dcterms:W3CDTF">2011-05-01T20:28:50Z</dcterms:created>
  <dcterms:modified xsi:type="dcterms:W3CDTF">2014-05-16T22:14:22Z</dcterms:modified>
</cp:coreProperties>
</file>