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5" r:id="rId3"/>
    <p:sldMasterId id="2147484102" r:id="rId4"/>
  </p:sldMasterIdLst>
  <p:notesMasterIdLst>
    <p:notesMasterId r:id="rId24"/>
  </p:notesMasterIdLst>
  <p:sldIdLst>
    <p:sldId id="258" r:id="rId5"/>
    <p:sldId id="277" r:id="rId6"/>
    <p:sldId id="256" r:id="rId7"/>
    <p:sldId id="260" r:id="rId8"/>
    <p:sldId id="262" r:id="rId9"/>
    <p:sldId id="275" r:id="rId10"/>
    <p:sldId id="276" r:id="rId11"/>
    <p:sldId id="257" r:id="rId12"/>
    <p:sldId id="274" r:id="rId13"/>
    <p:sldId id="269" r:id="rId14"/>
    <p:sldId id="264" r:id="rId15"/>
    <p:sldId id="265" r:id="rId16"/>
    <p:sldId id="270" r:id="rId17"/>
    <p:sldId id="266" r:id="rId18"/>
    <p:sldId id="271" r:id="rId19"/>
    <p:sldId id="261" r:id="rId20"/>
    <p:sldId id="272" r:id="rId21"/>
    <p:sldId id="273" r:id="rId22"/>
    <p:sldId id="259" r:id="rId2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3333FF"/>
    <a:srgbClr val="FF00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2" autoAdjust="0"/>
    <p:restoredTop sz="94660"/>
  </p:normalViewPr>
  <p:slideViewPr>
    <p:cSldViewPr>
      <p:cViewPr>
        <p:scale>
          <a:sx n="52" d="100"/>
          <a:sy n="52" d="100"/>
        </p:scale>
        <p:origin x="-11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24BE8C-B6E0-4170-954B-9C8F6344EC58}" type="datetimeFigureOut">
              <a:rPr lang="es-ES"/>
              <a:pPr>
                <a:defRPr/>
              </a:pPr>
              <a:t>06/06/2014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3A0AD1B-CE21-4CBE-8111-E053F64A0D9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55475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186B51-1534-4981-AAF7-AB2C36EBF322}" type="slidenum">
              <a:rPr lang="es-ES_trad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s-ES_tradnl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8D0943-2717-4483-A99E-5B7349CDA276}" type="slidenum">
              <a:rPr lang="es-ES_trad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s-ES_tradnl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E0B06-1A79-4F8A-B847-FFA57C83189C}" type="datetimeFigureOut">
              <a:rPr lang="es-ES"/>
              <a:pPr>
                <a:defRPr/>
              </a:pPr>
              <a:t>06/06/2014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82A46-9D30-42C3-8303-905C320121E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9389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BAC31-29D6-4972-9534-74B582ECFF29}" type="datetimeFigureOut">
              <a:rPr lang="es-ES"/>
              <a:pPr>
                <a:defRPr/>
              </a:pPr>
              <a:t>06/06/2014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48DAB-12C9-4F8C-9940-7D2896B04FD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3386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27836-68C1-48FC-9C14-5E9B7527AFD6}" type="datetimeFigureOut">
              <a:rPr lang="es-ES"/>
              <a:pPr>
                <a:defRPr/>
              </a:pPr>
              <a:t>06/06/2014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5D665-1A68-4A4B-A5F7-0F2591C3D2D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1095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F0E8472-16D1-4C48-B33E-2C5EB02F6FE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5930"/>
      </p:ext>
    </p:extLst>
  </p:cSld>
  <p:clrMapOvr>
    <a:masterClrMapping/>
  </p:clrMapOvr>
  <p:transition spd="slow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992FBE8-3F34-4D6D-A71B-ECBE2D093DF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04048"/>
      </p:ext>
    </p:extLst>
  </p:cSld>
  <p:clrMapOvr>
    <a:masterClrMapping/>
  </p:clrMapOvr>
  <p:transition spd="slow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E7FD53C-4B91-45FD-A89A-06A9ECFF80A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47843"/>
      </p:ext>
    </p:extLst>
  </p:cSld>
  <p:clrMapOvr>
    <a:masterClrMapping/>
  </p:clrMapOvr>
  <p:transition spd="slow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1945A74-9F66-4FCE-991E-C24571F37DD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74214"/>
      </p:ext>
    </p:extLst>
  </p:cSld>
  <p:clrMapOvr>
    <a:masterClrMapping/>
  </p:clrMapOvr>
  <p:transition spd="slow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76A5925-1194-48B2-9F2D-EC97A919601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93520"/>
      </p:ext>
    </p:extLst>
  </p:cSld>
  <p:clrMapOvr>
    <a:masterClrMapping/>
  </p:clrMapOvr>
  <p:transition spd="slow"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E175FAD-4562-42C4-9A03-0435272F92D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28111"/>
      </p:ext>
    </p:extLst>
  </p:cSld>
  <p:clrMapOvr>
    <a:masterClrMapping/>
  </p:clrMapOvr>
  <p:transition spd="slow"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E95B70A-E4C9-444A-94AF-3B15C21A999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22452"/>
      </p:ext>
    </p:extLst>
  </p:cSld>
  <p:clrMapOvr>
    <a:masterClrMapping/>
  </p:clrMapOvr>
  <p:transition spd="slow"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07E1296-13E1-4848-8207-85212E45791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69827"/>
      </p:ext>
    </p:extLst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C5271-2469-4C0D-95CD-DEAA91E3ED66}" type="datetimeFigureOut">
              <a:rPr lang="es-ES"/>
              <a:pPr>
                <a:defRPr/>
              </a:pPr>
              <a:t>06/06/2014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E96EF-765C-4532-8CC3-3E9781B9E6B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56547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84C41FD-DC62-4C8E-85F2-A230B57FF78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78393"/>
      </p:ext>
    </p:extLst>
  </p:cSld>
  <p:clrMapOvr>
    <a:masterClrMapping/>
  </p:clrMapOvr>
  <p:transition spd="slow"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8AF4ABD-22F7-4213-BA75-F09FCDA3006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55299"/>
      </p:ext>
    </p:extLst>
  </p:cSld>
  <p:clrMapOvr>
    <a:masterClrMapping/>
  </p:clrMapOvr>
  <p:transition spd="slow"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629E030-7053-4448-AD33-939A85276A2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29478"/>
      </p:ext>
    </p:extLst>
  </p:cSld>
  <p:clrMapOvr>
    <a:masterClrMapping/>
  </p:clrMapOvr>
  <p:transition spd="slow"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9EA33BC-CA80-4E31-BF73-057AD1352CB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537916"/>
      </p:ext>
    </p:extLst>
  </p:cSld>
  <p:clrMapOvr>
    <a:masterClrMapping/>
  </p:clrMapOvr>
  <p:transition spd="slow" advClick="0" advTm="14000">
    <p:zoom dir="in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BF739F9-38CA-4331-9D62-8E12A71B68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7048927"/>
      </p:ext>
    </p:extLst>
  </p:cSld>
  <p:clrMapOvr>
    <a:masterClrMapping/>
  </p:clrMapOvr>
  <p:transition spd="slow" advClick="0" advTm="14000">
    <p:zoom dir="in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74AE811-17C8-4FD5-BFCD-E5784C51D55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9755887"/>
      </p:ext>
    </p:extLst>
  </p:cSld>
  <p:clrMapOvr>
    <a:masterClrMapping/>
  </p:clrMapOvr>
  <p:transition spd="slow" advClick="0" advTm="14000">
    <p:zoom dir="in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19DFD15-F72C-47CF-ADE8-707F48FC339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7637637"/>
      </p:ext>
    </p:extLst>
  </p:cSld>
  <p:clrMapOvr>
    <a:masterClrMapping/>
  </p:clrMapOvr>
  <p:transition spd="slow" advClick="0" advTm="14000">
    <p:zoom dir="in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352FA09-1F5F-42B1-BD27-7063B9E1ED8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0481058"/>
      </p:ext>
    </p:extLst>
  </p:cSld>
  <p:clrMapOvr>
    <a:masterClrMapping/>
  </p:clrMapOvr>
  <p:transition spd="slow" advClick="0" advTm="14000">
    <p:zoom dir="in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AFD94C4-6130-4A25-BF9A-031E3B03495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5946897"/>
      </p:ext>
    </p:extLst>
  </p:cSld>
  <p:clrMapOvr>
    <a:masterClrMapping/>
  </p:clrMapOvr>
  <p:transition spd="slow" advClick="0" advTm="14000">
    <p:zoom dir="in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D488496-4E6D-45DF-915B-ED74D6E0AC0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3484956"/>
      </p:ext>
    </p:extLst>
  </p:cSld>
  <p:clrMapOvr>
    <a:masterClrMapping/>
  </p:clrMapOvr>
  <p:transition spd="slow" advClick="0" advTm="14000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86EDC-691D-4FC5-9056-E75B424772B0}" type="datetimeFigureOut">
              <a:rPr lang="es-ES"/>
              <a:pPr>
                <a:defRPr/>
              </a:pPr>
              <a:t>06/06/2014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17AE9-C249-443D-B1C3-E91FCB46D90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0592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673E1C6D-1134-41C0-AA97-A739913CEF3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557648"/>
      </p:ext>
    </p:extLst>
  </p:cSld>
  <p:clrMapOvr>
    <a:masterClrMapping/>
  </p:clrMapOvr>
  <p:transition spd="slow" advClick="0" advTm="14000">
    <p:zoom dir="in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C66DE68-7EC5-41A2-B039-55F32994AD4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5256900"/>
      </p:ext>
    </p:extLst>
  </p:cSld>
  <p:clrMapOvr>
    <a:masterClrMapping/>
  </p:clrMapOvr>
  <p:transition spd="slow" advClick="0" advTm="14000">
    <p:zoom dir="in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917600B-EA90-4332-97A2-4F085B91E60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1115231"/>
      </p:ext>
    </p:extLst>
  </p:cSld>
  <p:clrMapOvr>
    <a:masterClrMapping/>
  </p:clrMapOvr>
  <p:transition spd="slow" advClick="0" advTm="14000">
    <p:zoom dir="in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C58C8F0-2212-471E-893F-00CED8402F5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3304609"/>
      </p:ext>
    </p:extLst>
  </p:cSld>
  <p:clrMapOvr>
    <a:masterClrMapping/>
  </p:clrMapOvr>
  <p:transition spd="slow" advClick="0" advTm="14000">
    <p:zoom dir="in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495DE-F824-4815-9E10-D19AF18BF0E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886704"/>
      </p:ext>
    </p:extLst>
  </p:cSld>
  <p:clrMapOvr>
    <a:masterClrMapping/>
  </p:clrMapOvr>
  <p:transition spd="slow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C391-E826-4E2A-88FB-8AA60155A93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506571"/>
      </p:ext>
    </p:extLst>
  </p:cSld>
  <p:clrMapOvr>
    <a:masterClrMapping/>
  </p:clrMapOvr>
  <p:transition spd="slow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66E25-9C57-4EFB-BE22-6CB3F895D01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73705"/>
      </p:ext>
    </p:extLst>
  </p:cSld>
  <p:clrMapOvr>
    <a:masterClrMapping/>
  </p:clrMapOvr>
  <p:transition spd="slow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23578-7B53-4C86-9F73-F836A7C8217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553559"/>
      </p:ext>
    </p:extLst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99274-DCD4-48C9-80F6-AFEFB9B1993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48692"/>
      </p:ext>
    </p:extLst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19730-51FE-47CC-8014-F61BEAC6868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144993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F75FA-6659-4A0C-9304-A11E98022AA8}" type="datetimeFigureOut">
              <a:rPr lang="es-ES"/>
              <a:pPr>
                <a:defRPr/>
              </a:pPr>
              <a:t>06/06/2014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A87-D85E-4400-A6D6-66989C7A92D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88314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B1B95-0A35-4A90-86F4-D4E848F0C12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919767"/>
      </p:ext>
    </p:extLst>
  </p:cSld>
  <p:clrMapOvr>
    <a:masterClrMapping/>
  </p:clrMapOvr>
  <p:transition spd="slow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59453-9E19-4BC5-91C0-29C3265CA29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078030"/>
      </p:ext>
    </p:extLst>
  </p:cSld>
  <p:clrMapOvr>
    <a:masterClrMapping/>
  </p:clrMapOvr>
  <p:transition spd="slow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1E577-92AD-4401-A74F-3C4633CDD9B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852449"/>
      </p:ext>
    </p:extLst>
  </p:cSld>
  <p:clrMapOvr>
    <a:masterClrMapping/>
  </p:clrMapOvr>
  <p:transition spd="slow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18310-4A58-4938-B661-2A5A459C7D8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859069"/>
      </p:ext>
    </p:extLst>
  </p:cSld>
  <p:clrMapOvr>
    <a:masterClrMapping/>
  </p:clrMapOvr>
  <p:transition spd="slow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B1A82-A4BE-4A1E-94A7-6A0982BA46A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216875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DFCC-3CFD-451E-912C-D1650B3E7F34}" type="datetimeFigureOut">
              <a:rPr lang="es-ES"/>
              <a:pPr>
                <a:defRPr/>
              </a:pPr>
              <a:t>06/06/2014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20C8F-8091-4BD2-A74E-A1311A621E1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0796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CD4AF-E1D8-4477-B490-35E6545A75F8}" type="datetimeFigureOut">
              <a:rPr lang="es-ES"/>
              <a:pPr>
                <a:defRPr/>
              </a:pPr>
              <a:t>06/06/2014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9C2DF-B791-4246-A89C-9B47CD98AC9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3904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46647-F5AC-42F6-BA3B-189F03543137}" type="datetimeFigureOut">
              <a:rPr lang="es-ES"/>
              <a:pPr>
                <a:defRPr/>
              </a:pPr>
              <a:t>06/06/2014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0892B-95C2-4AB4-9776-E922CD00321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0188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BE4A8-4EE4-4C5E-80E7-6EE6E1A4EF95}" type="datetimeFigureOut">
              <a:rPr lang="es-ES"/>
              <a:pPr>
                <a:defRPr/>
              </a:pPr>
              <a:t>06/06/2014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840CF-0307-419D-AC3A-41C4DA3B22F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8340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5CFE0-6A3E-4EB7-9998-0AAC512F12BD}" type="datetimeFigureOut">
              <a:rPr lang="es-ES"/>
              <a:pPr>
                <a:defRPr/>
              </a:pPr>
              <a:t>06/06/2014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3BAAA-D03D-44B2-9827-0BE9037DCAC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5123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AA74ED-47C1-4EB3-962E-89F3D25FDC15}" type="datetimeFigureOut">
              <a:rPr lang="es-ES"/>
              <a:pPr>
                <a:defRPr/>
              </a:pPr>
              <a:t>06/06/2014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A04DA4-0646-4CA8-848C-AA96FC568C0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A6FC9D-4BEC-45EB-8738-0A23901C5C1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</p:sldLayoutIdLst>
  <p:transition spd="slow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83EB22F-B0FD-4E66-9C9D-27E60E42F2A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</p:sldLayoutIdLst>
  <p:transition spd="slow" advClick="0" advTm="14000">
    <p:zoom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B6A881F-5F16-454D-9BCF-D26C047AF0D0}" type="slidenum">
              <a:rPr lang="es-E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74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9" name="Picture 15" descr="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WordArt 8"/>
          <p:cNvSpPr>
            <a:spLocks noChangeArrowheads="1" noChangeShapeType="1" noTextEdit="1"/>
          </p:cNvSpPr>
          <p:nvPr/>
        </p:nvSpPr>
        <p:spPr bwMode="auto">
          <a:xfrm>
            <a:off x="1962149" y="320306"/>
            <a:ext cx="5133975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s-ES" sz="2400" b="1" i="1" kern="10" spc="480" dirty="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itchFamily="34" charset="0"/>
                <a:cs typeface="Times New Roman"/>
              </a:rPr>
              <a:t>Al principio Dios creó el cielo y la tierra</a:t>
            </a:r>
            <a:r>
              <a:rPr lang="es-ES" sz="2400" b="1" i="1" kern="10" spc="480" dirty="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...</a:t>
            </a:r>
          </a:p>
        </p:txBody>
      </p:sp>
      <p:sp>
        <p:nvSpPr>
          <p:cNvPr id="16401" name="WordArt 17"/>
          <p:cNvSpPr>
            <a:spLocks noChangeArrowheads="1" noChangeShapeType="1" noTextEdit="1"/>
          </p:cNvSpPr>
          <p:nvPr/>
        </p:nvSpPr>
        <p:spPr bwMode="auto">
          <a:xfrm>
            <a:off x="971550" y="5445125"/>
            <a:ext cx="7200900" cy="504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2000" b="1" i="1" kern="10" spc="400" dirty="0"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cs typeface="Calibri" pitchFamily="34" charset="0"/>
              </a:rPr>
              <a:t>Y el Espíritu de Dios aleteaba sobre las aguas.</a:t>
            </a:r>
          </a:p>
        </p:txBody>
      </p:sp>
    </p:spTree>
  </p:cSld>
  <p:clrMapOvr>
    <a:masterClrMapping/>
  </p:clrMapOvr>
  <p:transition spd="slow" advTm="6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2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3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3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3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3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59875" cy="696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575050" y="3213100"/>
            <a:ext cx="556895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8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EL AMOR</a:t>
            </a:r>
            <a:endParaRPr lang="es-ES" sz="8000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944563" y="5589588"/>
            <a:ext cx="81724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«N</a:t>
            </a:r>
            <a:r>
              <a:rPr lang="es-ES_tradnl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adie tiene un amor más grande que </a:t>
            </a:r>
            <a:br>
              <a:rPr lang="es-ES_tradnl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</a:br>
            <a:r>
              <a:rPr lang="es-ES_tradnl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quien da la vida por sus amigos</a:t>
            </a:r>
            <a:r>
              <a:rPr lang="es-ES_tradnl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»</a:t>
            </a:r>
            <a:r>
              <a:rPr lang="es-ES_tradnl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.</a:t>
            </a:r>
            <a:endParaRPr lang="es-ES" sz="3200" b="1" dirty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9512" y="954088"/>
            <a:ext cx="842493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3600" b="1" dirty="0" smtClean="0">
                <a:solidFill>
                  <a:srgbClr val="FF6699"/>
                </a:solidFill>
                <a:latin typeface="Comic Sans MS" pitchFamily="66" charset="0"/>
                <a:cs typeface="+mn-cs"/>
              </a:rPr>
              <a:t>DON Y FRUTO </a:t>
            </a:r>
            <a:r>
              <a:rPr lang="es-ES_tradnl" sz="3600" b="1" dirty="0">
                <a:solidFill>
                  <a:srgbClr val="FF6699"/>
                </a:solidFill>
                <a:latin typeface="Comic Sans MS" pitchFamily="66" charset="0"/>
                <a:cs typeface="+mn-cs"/>
              </a:rPr>
              <a:t>DEL ESPÍRITU ES:</a:t>
            </a:r>
            <a:endParaRPr lang="es-ES" sz="3600" b="1" dirty="0">
              <a:solidFill>
                <a:srgbClr val="FF6699"/>
              </a:solidFill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ransition spd="slow" advClick="0" advTm="13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Martareduid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736975" y="2349500"/>
            <a:ext cx="5076825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80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EL GOZO</a:t>
            </a:r>
            <a:endParaRPr lang="es-ES" sz="8000" b="1" dirty="0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80988" y="4724400"/>
            <a:ext cx="8532812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«</a:t>
            </a:r>
            <a:r>
              <a:rPr lang="es-ES_tradnl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Os he dicho estas cosas </a:t>
            </a:r>
            <a:br>
              <a:rPr lang="es-ES_tradnl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S_tradnl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para que mi gozo esté en vosotros,</a:t>
            </a:r>
            <a:br>
              <a:rPr lang="es-ES_tradnl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S_tradnl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y vuestra alegría llegue a plenitud</a:t>
            </a:r>
            <a:r>
              <a:rPr lang="es-ES_tradnl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»</a:t>
            </a:r>
            <a:r>
              <a:rPr lang="es-ES_tradnl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es-E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67544" y="152400"/>
            <a:ext cx="81369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3600" b="1" dirty="0" smtClean="0">
                <a:solidFill>
                  <a:srgbClr val="FFFFFF"/>
                </a:solidFill>
                <a:latin typeface="Comic Sans MS" pitchFamily="66" charset="0"/>
                <a:cs typeface="+mn-cs"/>
              </a:rPr>
              <a:t>DON Y FRUTO </a:t>
            </a:r>
            <a:r>
              <a:rPr lang="es-ES_tradnl" sz="3600" b="1" dirty="0">
                <a:solidFill>
                  <a:srgbClr val="FFFFFF"/>
                </a:solidFill>
                <a:latin typeface="Comic Sans MS" pitchFamily="66" charset="0"/>
                <a:cs typeface="+mn-cs"/>
              </a:rPr>
              <a:t>DEL ESPÍRITU ES:</a:t>
            </a:r>
            <a:endParaRPr lang="es-ES" sz="3600" b="1" dirty="0">
              <a:solidFill>
                <a:srgbClr val="FFFFFF"/>
              </a:solidFill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ransition spd="slow" advClick="0" advTm="14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99"/>
            </a:gs>
            <a:gs pos="50000">
              <a:srgbClr val="0099FF"/>
            </a:gs>
            <a:gs pos="100000">
              <a:srgbClr val="FFCC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símbol de p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28334" r="5000" b="13333"/>
          <a:stretch>
            <a:fillRect/>
          </a:stretch>
        </p:blipFill>
        <p:spPr bwMode="auto">
          <a:xfrm>
            <a:off x="1331913" y="304800"/>
            <a:ext cx="6477000" cy="612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979712" y="3789040"/>
            <a:ext cx="453707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80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LA PAZ</a:t>
            </a:r>
            <a:endParaRPr lang="es-ES" sz="8000" b="1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331640" y="5301208"/>
            <a:ext cx="611723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s-ES_tradnl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alibri" pitchFamily="34" charset="0"/>
              </a:rPr>
              <a:t>«¡Mi Paz os doy </a:t>
            </a:r>
          </a:p>
          <a:p>
            <a:pPr algn="ctr">
              <a:spcBef>
                <a:spcPts val="0"/>
              </a:spcBef>
              <a:defRPr/>
            </a:pPr>
            <a:r>
              <a:rPr lang="es-ES_tradnl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alibri" pitchFamily="34" charset="0"/>
              </a:rPr>
              <a:t>y no como la da el mundo!»</a:t>
            </a:r>
            <a:endParaRPr lang="es-ES" sz="3200" b="1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cs typeface="Calibri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67544" y="304800"/>
            <a:ext cx="82089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3600" b="1" dirty="0" smtClean="0">
                <a:solidFill>
                  <a:srgbClr val="FF0000"/>
                </a:solidFill>
                <a:latin typeface="Comic Sans MS" pitchFamily="66" charset="0"/>
                <a:cs typeface="+mn-cs"/>
              </a:rPr>
              <a:t>DON Y FRUTO </a:t>
            </a:r>
            <a:r>
              <a:rPr lang="es-ES_tradnl" sz="3600" b="1" dirty="0">
                <a:solidFill>
                  <a:srgbClr val="FF0000"/>
                </a:solidFill>
                <a:latin typeface="Comic Sans MS" pitchFamily="66" charset="0"/>
                <a:cs typeface="+mn-cs"/>
              </a:rPr>
              <a:t>DEL ESPÍRITU ES:</a:t>
            </a:r>
            <a:endParaRPr lang="es-ES" sz="3600" b="1" dirty="0">
              <a:solidFill>
                <a:srgbClr val="FF0000"/>
              </a:solidFill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ransition spd="slow" advClick="0" advTm="12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238" y="0"/>
            <a:ext cx="110902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39750" y="269875"/>
            <a:ext cx="65770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3600" b="1" dirty="0">
                <a:latin typeface="Comic Sans MS" pitchFamily="66" charset="0"/>
                <a:cs typeface="+mn-cs"/>
              </a:rPr>
              <a:t>FRUTO DEL ESPÍRITU ES:</a:t>
            </a:r>
            <a:endParaRPr lang="es-ES" sz="3600" b="1" dirty="0">
              <a:latin typeface="Comic Sans MS" pitchFamily="66" charset="0"/>
              <a:cs typeface="+mn-cs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403350" y="2997200"/>
            <a:ext cx="83534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72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LA FIDELIDAD</a:t>
            </a:r>
            <a:endParaRPr lang="es-ES" sz="7200" b="1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484438" y="5565775"/>
            <a:ext cx="705643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«N</a:t>
            </a:r>
            <a:r>
              <a:rPr lang="es-ES_tradnl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os amó hasta el extremo</a:t>
            </a:r>
            <a:r>
              <a:rPr lang="es-ES_tradnl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»</a:t>
            </a:r>
            <a:r>
              <a:rPr lang="es-ES_tradnl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.</a:t>
            </a:r>
            <a:endParaRPr lang="es-ES" sz="3600" b="1" dirty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ransition spd="slow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5433">
            <a:off x="254000" y="4011613"/>
            <a:ext cx="338455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1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4424363"/>
            <a:ext cx="3541712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9125">
            <a:off x="2154238" y="1958975"/>
            <a:ext cx="3379787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752">
            <a:off x="3522663" y="4675188"/>
            <a:ext cx="18415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6 CuadroTexto"/>
          <p:cNvSpPr txBox="1">
            <a:spLocks noChangeArrowheads="1"/>
          </p:cNvSpPr>
          <p:nvPr/>
        </p:nvSpPr>
        <p:spPr bwMode="auto">
          <a:xfrm>
            <a:off x="2339975" y="539750"/>
            <a:ext cx="32273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S" sz="3600">
                <a:solidFill>
                  <a:srgbClr val="FF6699"/>
                </a:solidFill>
                <a:latin typeface="Arial Black" pitchFamily="34" charset="0"/>
              </a:rPr>
              <a:t>También la</a:t>
            </a:r>
          </a:p>
        </p:txBody>
      </p:sp>
      <p:sp>
        <p:nvSpPr>
          <p:cNvPr id="35847" name="8 CuadroTexto"/>
          <p:cNvSpPr txBox="1">
            <a:spLocks noChangeArrowheads="1"/>
          </p:cNvSpPr>
          <p:nvPr/>
        </p:nvSpPr>
        <p:spPr bwMode="auto">
          <a:xfrm>
            <a:off x="671509" y="3357563"/>
            <a:ext cx="845502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S" sz="4400" dirty="0">
                <a:solidFill>
                  <a:srgbClr val="00FF00"/>
                </a:solidFill>
                <a:latin typeface="Arial Black" pitchFamily="34" charset="0"/>
              </a:rPr>
              <a:t>es </a:t>
            </a:r>
            <a:r>
              <a:rPr lang="es-ES" sz="4400" dirty="0" smtClean="0">
                <a:solidFill>
                  <a:srgbClr val="00FF00"/>
                </a:solidFill>
                <a:latin typeface="Arial Black" pitchFamily="34" charset="0"/>
              </a:rPr>
              <a:t>don y fruto </a:t>
            </a:r>
            <a:r>
              <a:rPr lang="es-ES" sz="4400" dirty="0">
                <a:solidFill>
                  <a:srgbClr val="00FF00"/>
                </a:solidFill>
                <a:latin typeface="Arial Black" pitchFamily="34" charset="0"/>
              </a:rPr>
              <a:t>del Espíritu</a:t>
            </a:r>
          </a:p>
        </p:txBody>
      </p:sp>
      <p:pic>
        <p:nvPicPr>
          <p:cNvPr id="35848" name="9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271463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1" descr="C:\Users\LuisMari\Pictures\Hablemos del amor\Imagen-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3" y="0"/>
            <a:ext cx="3559175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Rectángulo"/>
          <p:cNvSpPr/>
          <p:nvPr/>
        </p:nvSpPr>
        <p:spPr>
          <a:xfrm rot="21240558">
            <a:off x="592851" y="1438913"/>
            <a:ext cx="5772735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8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AMABILIDAD</a:t>
            </a:r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3 Rectángulo"/>
          <p:cNvSpPr>
            <a:spLocks noChangeArrowheads="1"/>
          </p:cNvSpPr>
          <p:nvPr/>
        </p:nvSpPr>
        <p:spPr bwMode="auto">
          <a:xfrm>
            <a:off x="539553" y="425450"/>
            <a:ext cx="75608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400" b="1" dirty="0" smtClean="0">
                <a:solidFill>
                  <a:srgbClr val="FFFF00"/>
                </a:solidFill>
                <a:latin typeface="Comic Sans MS" pitchFamily="66" charset="0"/>
              </a:rPr>
              <a:t>EL </a:t>
            </a:r>
            <a:r>
              <a:rPr lang="es-ES_tradnl" sz="2400" b="1" dirty="0">
                <a:solidFill>
                  <a:srgbClr val="FFFF00"/>
                </a:solidFill>
                <a:latin typeface="Comic Sans MS" pitchFamily="66" charset="0"/>
              </a:rPr>
              <a:t>ESPÍRITU </a:t>
            </a:r>
            <a:r>
              <a:rPr lang="es-ES_tradnl" sz="2400" b="1" dirty="0" smtClean="0">
                <a:solidFill>
                  <a:srgbClr val="FFFF00"/>
                </a:solidFill>
                <a:latin typeface="Comic Sans MS" pitchFamily="66" charset="0"/>
              </a:rPr>
              <a:t>PRODUCE TAMBIÉN:</a:t>
            </a:r>
            <a:endParaRPr lang="es-ES" sz="2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 rot="20892074">
            <a:off x="528800" y="1600149"/>
            <a:ext cx="263245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Bondad</a:t>
            </a:r>
          </a:p>
        </p:txBody>
      </p:sp>
      <p:sp>
        <p:nvSpPr>
          <p:cNvPr id="6" name="5 Rectángulo"/>
          <p:cNvSpPr/>
          <p:nvPr/>
        </p:nvSpPr>
        <p:spPr>
          <a:xfrm rot="294970">
            <a:off x="4716017" y="1600149"/>
            <a:ext cx="411843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Dominio de si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003712" y="2853739"/>
            <a:ext cx="286257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5400" b="1" dirty="0">
                <a:ln/>
                <a:solidFill>
                  <a:schemeClr val="accent3"/>
                </a:solidFill>
              </a:rPr>
              <a:t>Paciencia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724" y="2999648"/>
            <a:ext cx="477019" cy="6205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515" y="2513676"/>
            <a:ext cx="477019" cy="6205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105" y="1030473"/>
            <a:ext cx="477019" cy="6205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13 Rectángulo"/>
          <p:cNvSpPr/>
          <p:nvPr/>
        </p:nvSpPr>
        <p:spPr>
          <a:xfrm rot="375342">
            <a:off x="1259632" y="5085184"/>
            <a:ext cx="264816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Sencillez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5724129" y="4931061"/>
            <a:ext cx="3142312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es-E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Tolerancia</a:t>
            </a:r>
          </a:p>
        </p:txBody>
      </p:sp>
    </p:spTree>
  </p:cSld>
  <p:clrMapOvr>
    <a:masterClrMapping/>
  </p:clrMapOvr>
  <p:transition spd="slow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6149935" y="2201174"/>
            <a:ext cx="11801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  <a:cs typeface="+mn-cs"/>
              </a:rPr>
              <a:t>Agua</a:t>
            </a: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914400" y="1982754"/>
            <a:ext cx="16340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  <a:cs typeface="+mn-cs"/>
              </a:rPr>
              <a:t>Paloma</a:t>
            </a: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2939248" y="3489442"/>
            <a:ext cx="27558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  <a:cs typeface="+mn-cs"/>
              </a:rPr>
              <a:t>Dedo de Dios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2209800" y="2724394"/>
            <a:ext cx="1387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  <a:cs typeface="+mn-cs"/>
              </a:rPr>
              <a:t>Fuego</a:t>
            </a: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5846375" y="4017930"/>
            <a:ext cx="862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  <a:cs typeface="+mn-cs"/>
              </a:rPr>
              <a:t>Luz</a:t>
            </a: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1599297" y="4015296"/>
            <a:ext cx="18982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  <a:cs typeface="+mn-cs"/>
              </a:rPr>
              <a:t>Huesped</a:t>
            </a:r>
            <a:endParaRPr lang="es-ES" sz="28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6195172" y="5066825"/>
            <a:ext cx="12009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  <a:cs typeface="+mn-cs"/>
              </a:rPr>
              <a:t>Nube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3990750" y="5329729"/>
            <a:ext cx="11624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  <a:cs typeface="+mn-cs"/>
              </a:rPr>
              <a:t>Sello</a:t>
            </a:r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1315084" y="4981203"/>
            <a:ext cx="1560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  <a:cs typeface="+mn-cs"/>
              </a:rPr>
              <a:t>Unción</a:t>
            </a:r>
          </a:p>
        </p:txBody>
      </p:sp>
      <p:sp>
        <p:nvSpPr>
          <p:cNvPr id="30749" name="Text Box 29"/>
          <p:cNvSpPr txBox="1">
            <a:spLocks noChangeArrowheads="1"/>
          </p:cNvSpPr>
          <p:nvPr/>
        </p:nvSpPr>
        <p:spPr bwMode="auto">
          <a:xfrm>
            <a:off x="5793370" y="2986004"/>
            <a:ext cx="12041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  <a:cs typeface="+mn-cs"/>
              </a:rPr>
              <a:t>Brisa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198953" y="908720"/>
            <a:ext cx="720556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¡Ven Espíritu de Dios!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3374395" y="4543605"/>
            <a:ext cx="23952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  <a:cs typeface="+mn-cs"/>
              </a:rPr>
              <a:t>Consolador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1675647" y="5631685"/>
            <a:ext cx="24561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  <a:cs typeface="+mn-cs"/>
              </a:rPr>
              <a:t>Crítica de…</a:t>
            </a: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4445693" y="5874218"/>
            <a:ext cx="38995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  <a:cs typeface="+mn-cs"/>
              </a:rPr>
              <a:t>Viento huracanado</a:t>
            </a:r>
          </a:p>
        </p:txBody>
      </p:sp>
    </p:spTree>
  </p:cSld>
  <p:clrMapOvr>
    <a:masterClrMapping/>
  </p:clrMapOvr>
  <p:transition spd="slow" advTm="3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4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C:\Users\Usuario\Pictures\LITURGIA\PENTECOSTES B\Espiritu S 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57158" y="4077072"/>
            <a:ext cx="8143932" cy="267765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es-ES" sz="2800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Arial Black" pitchFamily="34" charset="0"/>
              </a:rPr>
              <a:t>Y tú, Jesús,</a:t>
            </a:r>
          </a:p>
          <a:p>
            <a:pPr algn="ctr">
              <a:defRPr/>
            </a:pPr>
            <a:r>
              <a:rPr lang="es-ES" sz="28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Arial Black" pitchFamily="34" charset="0"/>
              </a:rPr>
              <a:t>d</a:t>
            </a:r>
            <a:r>
              <a:rPr lang="es-ES" sz="2800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Arial Black" pitchFamily="34" charset="0"/>
              </a:rPr>
              <a:t>espierta hoy en </a:t>
            </a:r>
            <a:r>
              <a:rPr lang="es-ES" sz="28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Arial Black" pitchFamily="34" charset="0"/>
              </a:rPr>
              <a:t>nosotros la fe </a:t>
            </a:r>
            <a:endParaRPr lang="es-ES" sz="2800" dirty="0" smtClean="0">
              <a:ln w="63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50800" dir="5400000" algn="ctr" rotWithShape="0">
                  <a:srgbClr val="FF0000"/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r>
              <a:rPr lang="es-ES" sz="2800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Arial Black" pitchFamily="34" charset="0"/>
              </a:rPr>
              <a:t>y </a:t>
            </a:r>
            <a:r>
              <a:rPr lang="es-ES" sz="28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Arial Black" pitchFamily="34" charset="0"/>
              </a:rPr>
              <a:t>la confianza en Ti. </a:t>
            </a:r>
          </a:p>
          <a:p>
            <a:pPr algn="ctr">
              <a:defRPr/>
            </a:pPr>
            <a:r>
              <a:rPr lang="es-ES" sz="28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Arial Black" pitchFamily="34" charset="0"/>
              </a:rPr>
              <a:t>Haznos portadores de tu Buena Noticia. </a:t>
            </a:r>
          </a:p>
          <a:p>
            <a:pPr algn="ctr">
              <a:defRPr/>
            </a:pPr>
            <a:r>
              <a:rPr lang="es-ES" sz="28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Arial Black" pitchFamily="34" charset="0"/>
              </a:rPr>
              <a:t>No nos dejes huérfanos</a:t>
            </a:r>
            <a:r>
              <a:rPr lang="es-ES" sz="2800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Arial Black" pitchFamily="34" charset="0"/>
              </a:rPr>
              <a:t>.</a:t>
            </a:r>
          </a:p>
          <a:p>
            <a:pPr algn="ctr">
              <a:defRPr/>
            </a:pPr>
            <a:r>
              <a:rPr lang="es-ES" sz="2800" dirty="0" smtClean="0">
                <a:ln w="635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Arial Black" pitchFamily="34" charset="0"/>
              </a:rPr>
              <a:t>¡¡Danos tu mismo Espíritu!!</a:t>
            </a:r>
            <a:endParaRPr lang="es-ES" sz="2800" dirty="0">
              <a:ln w="6350">
                <a:solidFill>
                  <a:schemeClr val="tx1"/>
                </a:solidFill>
              </a:ln>
              <a:solidFill>
                <a:srgbClr val="00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50800" dir="5400000" algn="ctr" rotWithShape="0">
                  <a:srgbClr val="FF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2165405"/>
      </p:ext>
    </p:extLst>
  </p:cSld>
  <p:clrMapOvr>
    <a:masterClrMapping/>
  </p:clrMapOvr>
  <p:transition spd="slow" advTm="26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C:\Users\Usuario\Pictures\LITURGIA\PENTECOSTES B\Espiritu Santo fondo 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0" y="-285750"/>
            <a:ext cx="9644063" cy="754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 rot="443331">
            <a:off x="787095" y="509716"/>
            <a:ext cx="79607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rgbClr val="C00000"/>
                  </a:outerShdw>
                </a:effectLst>
                <a:latin typeface="Arial Black" pitchFamily="34" charset="0"/>
              </a:rPr>
              <a:t>Tú sabes </a:t>
            </a:r>
            <a:r>
              <a:rPr lang="es-ES" sz="28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rgbClr val="C00000"/>
                  </a:outerShdw>
                </a:effectLst>
                <a:latin typeface="Arial Black" pitchFamily="34" charset="0"/>
              </a:rPr>
              <a:t>hacia dónde nos dirigimos.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85720" y="1988840"/>
            <a:ext cx="8001056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8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rgbClr val="C00000"/>
                  </a:outerShdw>
                </a:effectLst>
                <a:latin typeface="Arial Black" pitchFamily="34" charset="0"/>
              </a:rPr>
              <a:t>Infunde en nosotros tu aliento creador.</a:t>
            </a:r>
          </a:p>
        </p:txBody>
      </p:sp>
      <p:sp>
        <p:nvSpPr>
          <p:cNvPr id="6" name="5 Rectángulo"/>
          <p:cNvSpPr/>
          <p:nvPr/>
        </p:nvSpPr>
        <p:spPr>
          <a:xfrm rot="194574">
            <a:off x="371178" y="2948607"/>
            <a:ext cx="8501122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" sz="28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rgbClr val="C00000"/>
                  </a:outerShdw>
                </a:effectLst>
                <a:latin typeface="Arial Black" pitchFamily="34" charset="0"/>
              </a:rPr>
              <a:t>Haznos caminar hacia una vida </a:t>
            </a:r>
            <a:endParaRPr lang="es-ES" sz="2800" dirty="0" smtClean="0">
              <a:ln w="63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50800" dir="5400000" algn="ctr" rotWithShape="0">
                  <a:srgbClr val="C00000"/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es-ES" sz="28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rgbClr val="C00000"/>
                  </a:outerShdw>
                </a:effectLst>
                <a:latin typeface="Arial Black" pitchFamily="34" charset="0"/>
              </a:rPr>
              <a:t>	</a:t>
            </a:r>
            <a:r>
              <a:rPr lang="es-ES" sz="2800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rgbClr val="C00000"/>
                  </a:outerShdw>
                </a:effectLst>
                <a:latin typeface="Arial Black" pitchFamily="34" charset="0"/>
              </a:rPr>
              <a:t>			  de puertas abiertas</a:t>
            </a:r>
            <a:endParaRPr lang="es-ES" sz="2800" dirty="0">
              <a:ln w="6350">
                <a:solidFill>
                  <a:schemeClr val="tx1"/>
                </a:solidFill>
              </a:ln>
              <a:effectLst>
                <a:outerShdw blurRad="50800" dist="50800" dir="5400000" algn="ctr" rotWithShape="0">
                  <a:srgbClr val="C00000"/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 rot="21140211">
            <a:off x="1662748" y="4351374"/>
            <a:ext cx="5237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6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rgbClr val="C00000"/>
                  </a:outerShdw>
                </a:effectLst>
                <a:latin typeface="Arial Black" pitchFamily="34" charset="0"/>
              </a:rPr>
              <a:t>No nos dejes solos.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214678" y="5143512"/>
            <a:ext cx="36391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48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rgbClr val="C00000"/>
                  </a:outerShdw>
                </a:effectLst>
                <a:latin typeface="Arial Black" pitchFamily="34" charset="0"/>
              </a:rPr>
              <a:t>¡Sálvanos!</a:t>
            </a:r>
          </a:p>
        </p:txBody>
      </p:sp>
    </p:spTree>
    <p:extLst>
      <p:ext uri="{BB962C8B-B14F-4D97-AF65-F5344CB8AC3E}">
        <p14:creationId xmlns:p14="http://schemas.microsoft.com/office/powerpoint/2010/main" val="443808677"/>
      </p:ext>
    </p:extLst>
  </p:cSld>
  <p:clrMapOvr>
    <a:masterClrMapping/>
  </p:clrMapOvr>
  <p:transition spd="slow" advTm="3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7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7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2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23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0">
              <a:srgbClr val="66008F">
                <a:lumMod val="13000"/>
                <a:lumOff val="87000"/>
                <a:alpha val="6000"/>
              </a:srgbClr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 descr="C:\Users\LuisMari\Pictures\De Fano\201005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0"/>
            <a:ext cx="5476875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3.bp.blogspot.com/-Il8GLyImKLs/UBA4O5kVnRI/AAAAAAAAWX8/gMKCC03aqQo/s400/moises1%5B1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73023"/>
            <a:ext cx="2555776" cy="320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upload.wikimedia.org/wikipedia/commons/9/9b/Michelangelo_Buonarroti_0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6180">
            <a:off x="536153" y="280687"/>
            <a:ext cx="256773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0/0b/Isaiah-Michelangel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3274">
            <a:off x="6204841" y="262957"/>
            <a:ext cx="24669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partenia.org/images/200912/Jean_Baptis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895" y="404665"/>
            <a:ext cx="2181225" cy="360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4.bp.blogspot.com/-RZRuVuPjyEo/T5B5GxABIxI/AAAAAAAAAgQ/d_OWeDhxFw0/s1600/elias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69700"/>
            <a:ext cx="3923928" cy="258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973482" y="5650926"/>
            <a:ext cx="546484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ln>
                  <a:solidFill>
                    <a:srgbClr val="00FF00"/>
                  </a:solidFill>
                </a:ln>
                <a:solidFill>
                  <a:srgbClr val="00B0F0"/>
                </a:solidFill>
              </a:rPr>
              <a:t>“por </a:t>
            </a:r>
            <a:r>
              <a:rPr lang="es-ES" sz="2800" b="1" dirty="0">
                <a:ln>
                  <a:solidFill>
                    <a:srgbClr val="00FF00"/>
                  </a:solidFill>
                </a:ln>
                <a:solidFill>
                  <a:srgbClr val="00B0F0"/>
                </a:solidFill>
              </a:rPr>
              <a:t>los </a:t>
            </a:r>
            <a:r>
              <a:rPr lang="es-ES" sz="2800" b="1" dirty="0" smtClean="0">
                <a:ln>
                  <a:solidFill>
                    <a:srgbClr val="00FF00"/>
                  </a:solidFill>
                </a:ln>
                <a:solidFill>
                  <a:srgbClr val="00B0F0"/>
                </a:solidFill>
              </a:rPr>
              <a:t>profetas los </a:t>
            </a:r>
            <a:r>
              <a:rPr lang="es-ES" sz="2800" b="1" dirty="0">
                <a:ln>
                  <a:solidFill>
                    <a:srgbClr val="00FF00"/>
                  </a:solidFill>
                </a:ln>
                <a:solidFill>
                  <a:srgbClr val="00B0F0"/>
                </a:solidFill>
              </a:rPr>
              <a:t>fuiste llevando </a:t>
            </a:r>
          </a:p>
          <a:p>
            <a:r>
              <a:rPr lang="es-ES" sz="2800" b="1" dirty="0">
                <a:ln>
                  <a:solidFill>
                    <a:srgbClr val="00FF00"/>
                  </a:solidFill>
                </a:ln>
                <a:solidFill>
                  <a:srgbClr val="00B0F0"/>
                </a:solidFill>
              </a:rPr>
              <a:t>con la esperanza de </a:t>
            </a:r>
            <a:r>
              <a:rPr lang="es-ES" sz="2800" b="1" dirty="0" smtClean="0">
                <a:ln>
                  <a:solidFill>
                    <a:srgbClr val="00FF00"/>
                  </a:solidFill>
                </a:ln>
                <a:solidFill>
                  <a:srgbClr val="00B0F0"/>
                </a:solidFill>
              </a:rPr>
              <a:t>la salvación”</a:t>
            </a:r>
            <a:endParaRPr lang="es-ES" sz="2800" b="1" dirty="0">
              <a:ln>
                <a:solidFill>
                  <a:srgbClr val="00FF00"/>
                </a:solidFill>
              </a:ln>
              <a:solidFill>
                <a:srgbClr val="00B0F0"/>
              </a:solidFill>
            </a:endParaRPr>
          </a:p>
          <a:p>
            <a:r>
              <a:rPr lang="es-E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6201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349896" y="764704"/>
            <a:ext cx="6822504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i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Arial Black" pitchFamily="34" charset="0"/>
                <a:cs typeface="+mn-cs"/>
              </a:rPr>
              <a:t>“El Espíritu Santo vendrá sobre ti y la Fuerza del Altísimo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i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Arial Black" pitchFamily="34" charset="0"/>
                <a:cs typeface="+mn-cs"/>
              </a:rPr>
              <a:t>    te cubrirá con su sombra”.  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324975" cy="708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11113"/>
            <a:ext cx="9324975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2843213" y="3105150"/>
            <a:ext cx="56896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2800" b="1">
                <a:solidFill>
                  <a:schemeClr val="bg1"/>
                </a:solidFill>
                <a:latin typeface="Arial Black" pitchFamily="34" charset="0"/>
              </a:rPr>
              <a:t>…y vio al Espíritu de Dios </a:t>
            </a:r>
          </a:p>
          <a:p>
            <a:r>
              <a:rPr lang="es-ES" sz="2800" b="1">
                <a:solidFill>
                  <a:schemeClr val="bg1"/>
                </a:solidFill>
                <a:latin typeface="Arial Black" pitchFamily="34" charset="0"/>
              </a:rPr>
              <a:t>que bajaba como paloma </a:t>
            </a:r>
          </a:p>
          <a:p>
            <a:r>
              <a:rPr lang="es-ES" sz="2800" b="1">
                <a:solidFill>
                  <a:schemeClr val="bg1"/>
                </a:solidFill>
                <a:latin typeface="Arial Black" pitchFamily="34" charset="0"/>
              </a:rPr>
              <a:t>y venía sobre Él </a:t>
            </a:r>
            <a:endParaRPr lang="es-ES" sz="2800">
              <a:latin typeface="Arial Black" pitchFamily="34" charset="0"/>
            </a:endParaRPr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920000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_tradnl"/>
          </a:p>
        </p:txBody>
      </p:sp>
      <p:pic>
        <p:nvPicPr>
          <p:cNvPr id="29699" name="Picture 32" descr="http://www.encinardemamre.com/hablar_en_lenguas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1014413"/>
            <a:ext cx="6503988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479425" y="5235575"/>
            <a:ext cx="40100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S" sz="2400" b="1" i="1">
                <a:solidFill>
                  <a:schemeClr val="bg1"/>
                </a:solidFill>
              </a:rPr>
              <a:t>Os conviene que Yo me vaya…</a:t>
            </a:r>
            <a:endParaRPr lang="es-ES_tradnl" sz="2400" b="1" i="1">
              <a:solidFill>
                <a:schemeClr val="bg1"/>
              </a:solidFill>
            </a:endParaRP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4730750" y="5465763"/>
            <a:ext cx="35687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S" sz="2400" b="1" i="1">
                <a:solidFill>
                  <a:schemeClr val="bg1"/>
                </a:solidFill>
              </a:rPr>
              <a:t>para que venga a moveros</a:t>
            </a:r>
          </a:p>
          <a:p>
            <a:pPr eaLnBrk="1" hangingPunct="1"/>
            <a:r>
              <a:rPr lang="es-ES" sz="2400" b="1" i="1">
                <a:solidFill>
                  <a:schemeClr val="bg1"/>
                </a:solidFill>
              </a:rPr>
              <a:t>el Consolador.</a:t>
            </a:r>
            <a:endParaRPr lang="es-ES_tradnl" sz="2400" b="1" i="1">
              <a:solidFill>
                <a:schemeClr val="bg1"/>
              </a:solidFill>
            </a:endParaRPr>
          </a:p>
        </p:txBody>
      </p:sp>
      <p:pic>
        <p:nvPicPr>
          <p:cNvPr id="33808" name="Picture 16" descr="00 estrellas 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370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9" name="Picture 17" descr="00 estrellas 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7813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0" name="Picture 18" descr="00 estrellas 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3414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1" name="Picture 19" descr="00 estrellas 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4048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2" name="Picture 20" descr="00 estrellas 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767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3" name="Picture 21" descr="00 estrellas 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0686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4" name="Picture 22" descr="00 estrellas 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446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5" name="Picture 23" descr="00 estrellas 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366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6" name="Picture 24" descr="00 estrellas 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9499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7" name="Picture 25" descr="00 estrellas 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6248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8" name="Picture 26" descr="00 estrellas 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9499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9" name="Picture 27" descr="00 estrellas 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9499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0" name="Picture 28" descr="00 estrellas 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5165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1" name="Picture 29" descr="00 estrellas 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7974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2" name="Picture 30" descr="00 estrellas 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8688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  <p:bldP spid="338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324528" cy="727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2 CuadroTexto"/>
          <p:cNvSpPr txBox="1">
            <a:spLocks noChangeArrowheads="1"/>
          </p:cNvSpPr>
          <p:nvPr/>
        </p:nvSpPr>
        <p:spPr bwMode="auto">
          <a:xfrm>
            <a:off x="1259632" y="1404059"/>
            <a:ext cx="6696744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s-ES" sz="2000" b="1" dirty="0" smtClean="0">
                <a:solidFill>
                  <a:srgbClr val="009900"/>
                </a:solidFill>
              </a:rPr>
              <a:t>Al </a:t>
            </a:r>
            <a:r>
              <a:rPr lang="es-ES" sz="2000" b="1" dirty="0">
                <a:solidFill>
                  <a:srgbClr val="009900"/>
                </a:solidFill>
              </a:rPr>
              <a:t>anochecer de aquel día, el día primero de la semana, estaban los discípulos en una casa, con las puertas cerradas, por miedo a los judíos. En esto entró Jesús, se puso en medio y les dijo</a:t>
            </a:r>
            <a:r>
              <a:rPr lang="es-ES" sz="2000" b="1" dirty="0" smtClean="0">
                <a:solidFill>
                  <a:srgbClr val="009900"/>
                </a:solidFill>
              </a:rPr>
              <a:t>: </a:t>
            </a:r>
            <a:r>
              <a:rPr lang="es-ES" sz="2000" b="1" dirty="0">
                <a:solidFill>
                  <a:srgbClr val="009900"/>
                </a:solidFill>
              </a:rPr>
              <a:t>­Paz a vosotros.</a:t>
            </a:r>
          </a:p>
          <a:p>
            <a:pPr algn="just" eaLnBrk="1" hangingPunct="1"/>
            <a:r>
              <a:rPr lang="es-ES" sz="2000" b="1" dirty="0">
                <a:solidFill>
                  <a:srgbClr val="009900"/>
                </a:solidFill>
              </a:rPr>
              <a:t>   Y diciendo esto, les enseñó las manos y el costado. Y los discípulos se llenaron de alegría al ver al Señor. Jesús repitió</a:t>
            </a:r>
            <a:r>
              <a:rPr lang="es-ES" sz="2000" b="1" dirty="0" smtClean="0">
                <a:solidFill>
                  <a:srgbClr val="009900"/>
                </a:solidFill>
              </a:rPr>
              <a:t>:  </a:t>
            </a:r>
            <a:r>
              <a:rPr lang="es-ES" sz="2000" b="1" dirty="0">
                <a:solidFill>
                  <a:srgbClr val="009900"/>
                </a:solidFill>
              </a:rPr>
              <a:t>­Paz a vosotros. Como el Padre me ha enviado, así también os envío yo.</a:t>
            </a:r>
          </a:p>
          <a:p>
            <a:pPr algn="just" eaLnBrk="1" hangingPunct="1"/>
            <a:r>
              <a:rPr lang="es-ES" sz="2000" b="1" dirty="0">
                <a:solidFill>
                  <a:srgbClr val="009900"/>
                </a:solidFill>
              </a:rPr>
              <a:t>   Y dicho esto, exhaló su aliento sobre ellos y les dijo</a:t>
            </a:r>
            <a:r>
              <a:rPr lang="es-ES" sz="2000" b="1" dirty="0" smtClean="0">
                <a:solidFill>
                  <a:srgbClr val="009900"/>
                </a:solidFill>
              </a:rPr>
              <a:t>: ­</a:t>
            </a:r>
            <a:r>
              <a:rPr lang="es-ES" sz="2000" b="1" dirty="0">
                <a:solidFill>
                  <a:srgbClr val="009900"/>
                </a:solidFill>
              </a:rPr>
              <a:t>Recibid el Espíritu Santo; a quienes les perdonéis los pecados, les quedan perdonados; </a:t>
            </a:r>
            <a:r>
              <a:rPr lang="es-ES" sz="2000" b="1" dirty="0" smtClean="0">
                <a:solidFill>
                  <a:srgbClr val="009900"/>
                </a:solidFill>
              </a:rPr>
              <a:t>a </a:t>
            </a:r>
            <a:r>
              <a:rPr lang="es-ES" sz="2000" b="1" dirty="0">
                <a:solidFill>
                  <a:srgbClr val="009900"/>
                </a:solidFill>
              </a:rPr>
              <a:t>quienes se los retengáis, les quedan </a:t>
            </a:r>
            <a:r>
              <a:rPr lang="es-ES" sz="2000" b="1" dirty="0" smtClean="0">
                <a:solidFill>
                  <a:srgbClr val="009900"/>
                </a:solidFill>
              </a:rPr>
              <a:t>retenidos.”</a:t>
            </a:r>
          </a:p>
          <a:p>
            <a:pPr algn="just" eaLnBrk="1" hangingPunct="1"/>
            <a:r>
              <a:rPr lang="es-ES" sz="2000" b="1" dirty="0" smtClean="0">
                <a:solidFill>
                  <a:srgbClr val="009900"/>
                </a:solidFill>
              </a:rPr>
              <a:t>  		   </a:t>
            </a:r>
            <a:r>
              <a:rPr lang="es-ES" sz="2000" dirty="0" smtClean="0"/>
              <a:t>(Juan  20, 19-23)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4962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00"/>
    </mc:Choice>
    <mc:Fallback xmlns="">
      <p:transition spd="slow" advTm="32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-ihTEYcWRB8U/T8F04VpxnOI/AAAAAAAAGA0/240cRTzqkIk/s1600/200805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2" y="-17120"/>
            <a:ext cx="9139473" cy="68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068748" y="188640"/>
            <a:ext cx="4341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/>
                <a:solidFill>
                  <a:schemeClr val="accent3"/>
                </a:solidFill>
              </a:rPr>
              <a:t>Y e</a:t>
            </a:r>
            <a:r>
              <a:rPr lang="es-ES" sz="5400" b="1" cap="none" spc="0" dirty="0" smtClean="0">
                <a:ln/>
                <a:solidFill>
                  <a:schemeClr val="accent3"/>
                </a:solidFill>
                <a:effectLst/>
              </a:rPr>
              <a:t>l Espíritu es</a:t>
            </a:r>
            <a:endParaRPr lang="es-E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051720" y="5354052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n w="19050">
                  <a:solidFill>
                    <a:srgbClr val="FFFF00"/>
                  </a:solidFill>
                </a:ln>
                <a:solidFill>
                  <a:srgbClr val="3333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latin typeface="Arial Black" pitchFamily="34" charset="0"/>
              </a:rPr>
              <a:t>el motor de la Iglesia</a:t>
            </a:r>
            <a:endParaRPr lang="es-ES" sz="2800" dirty="0">
              <a:ln w="19050">
                <a:solidFill>
                  <a:srgbClr val="FFFF00"/>
                </a:solidFill>
              </a:ln>
              <a:solidFill>
                <a:srgbClr val="3333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6350" stA="55000" endA="50" endPos="85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131840" y="6093296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n w="19050">
                  <a:solidFill>
                    <a:srgbClr val="FFFF00"/>
                  </a:solidFill>
                </a:ln>
                <a:solidFill>
                  <a:srgbClr val="3333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latin typeface="Arial Black" pitchFamily="34" charset="0"/>
              </a:rPr>
              <a:t>la Fuerza de nuestra fuerza</a:t>
            </a:r>
            <a:endParaRPr lang="es-ES" sz="2800" dirty="0">
              <a:ln w="19050">
                <a:solidFill>
                  <a:srgbClr val="FFFF00"/>
                </a:solidFill>
              </a:ln>
              <a:solidFill>
                <a:srgbClr val="3333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6350" stA="55000" endA="50" endPos="85000" dir="5400000" sy="-100000" algn="bl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674396"/>
      </p:ext>
    </p:extLst>
  </p:cSld>
  <p:clrMapOvr>
    <a:masterClrMapping/>
  </p:clrMapOvr>
  <p:transition spd="slow" advTm="1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17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3" descr="pentecostes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6238" cy="6858000"/>
          </a:xfrm>
          <a:prstGeom prst="rect">
            <a:avLst/>
          </a:prstGeom>
          <a:noFill/>
          <a:ln w="762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WordArt 11"/>
          <p:cNvSpPr>
            <a:spLocks noChangeArrowheads="1" noChangeShapeType="1" noTextEdit="1"/>
          </p:cNvSpPr>
          <p:nvPr/>
        </p:nvSpPr>
        <p:spPr bwMode="auto">
          <a:xfrm>
            <a:off x="2619375" y="2382838"/>
            <a:ext cx="3295650" cy="12144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ES" sz="3200" kern="10" spc="640" dirty="0">
                <a:solidFill>
                  <a:srgbClr val="00FF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¡Ven, </a:t>
            </a:r>
          </a:p>
          <a:p>
            <a:r>
              <a:rPr lang="es-ES" sz="3200" kern="10" spc="640" dirty="0">
                <a:solidFill>
                  <a:srgbClr val="00FF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Espíritu Santo!</a:t>
            </a:r>
          </a:p>
        </p:txBody>
      </p:sp>
      <p:sp>
        <p:nvSpPr>
          <p:cNvPr id="2061" name="WordArt 13"/>
          <p:cNvSpPr>
            <a:spLocks noChangeArrowheads="1" noChangeShapeType="1" noTextEdit="1"/>
          </p:cNvSpPr>
          <p:nvPr/>
        </p:nvSpPr>
        <p:spPr bwMode="auto">
          <a:xfrm>
            <a:off x="1907704" y="4797425"/>
            <a:ext cx="5760640" cy="646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28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FF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Nuestra Iglesia te necesita</a:t>
            </a:r>
            <a:endParaRPr lang="es-ES" sz="28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CCFFCC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 spd="slow" advTm="21000">
    <p:checker dir="vert"/>
    <p:sndAc>
      <p:stSnd loop="1">
        <p:snd r:embed="rId3" name="Ruah_Rua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9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Users\Usuario\Desktop\ESPIRITU SANTO\espiritu santo 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4358" y="0"/>
            <a:ext cx="6772018" cy="450057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1 Rectángulo"/>
          <p:cNvSpPr/>
          <p:nvPr/>
        </p:nvSpPr>
        <p:spPr>
          <a:xfrm>
            <a:off x="395536" y="3978930"/>
            <a:ext cx="82089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¡I</a:t>
            </a:r>
            <a:r>
              <a:rPr lang="es-E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nfúndenos</a:t>
            </a:r>
          </a:p>
          <a:p>
            <a:pPr algn="ctr"/>
            <a:r>
              <a:rPr lang="es-E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los dones </a:t>
            </a:r>
            <a:r>
              <a:rPr lang="es-E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de tu Espíritu!</a:t>
            </a:r>
            <a:endParaRPr lang="es-E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7276152"/>
      </p:ext>
    </p:extLst>
  </p:cSld>
  <p:clrMapOvr>
    <a:masterClrMapping/>
  </p:clrMapOvr>
  <p:transition spd="slow" advTm="1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3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430</Words>
  <Application>Microsoft Office PowerPoint</Application>
  <PresentationFormat>Presentación en pantalla (4:3)</PresentationFormat>
  <Paragraphs>75</Paragraphs>
  <Slides>19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Tema de Office</vt:lpstr>
      <vt:lpstr>Default Design</vt:lpstr>
      <vt:lpstr>Diseño predeterminado</vt:lpstr>
      <vt:lpstr>1_Diseño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http://www.centor.mx.gd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Centor</dc:creator>
  <cp:lastModifiedBy>Centor</cp:lastModifiedBy>
  <cp:revision>43</cp:revision>
  <dcterms:created xsi:type="dcterms:W3CDTF">2013-04-29T19:49:01Z</dcterms:created>
  <dcterms:modified xsi:type="dcterms:W3CDTF">2014-06-06T10:28:45Z</dcterms:modified>
</cp:coreProperties>
</file>