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81" r:id="rId2"/>
    <p:sldMasterId id="2147483993" r:id="rId3"/>
    <p:sldMasterId id="2147484005" r:id="rId4"/>
  </p:sldMasterIdLst>
  <p:notesMasterIdLst>
    <p:notesMasterId r:id="rId25"/>
  </p:notesMasterIdLst>
  <p:sldIdLst>
    <p:sldId id="273" r:id="rId5"/>
    <p:sldId id="257" r:id="rId6"/>
    <p:sldId id="270" r:id="rId7"/>
    <p:sldId id="286" r:id="rId8"/>
    <p:sldId id="262" r:id="rId9"/>
    <p:sldId id="281" r:id="rId10"/>
    <p:sldId id="283" r:id="rId11"/>
    <p:sldId id="274" r:id="rId12"/>
    <p:sldId id="260" r:id="rId13"/>
    <p:sldId id="264" r:id="rId14"/>
    <p:sldId id="258" r:id="rId15"/>
    <p:sldId id="263" r:id="rId16"/>
    <p:sldId id="265" r:id="rId17"/>
    <p:sldId id="275" r:id="rId18"/>
    <p:sldId id="278" r:id="rId19"/>
    <p:sldId id="276" r:id="rId20"/>
    <p:sldId id="277" r:id="rId21"/>
    <p:sldId id="266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0000FF"/>
    <a:srgbClr val="FF0066"/>
    <a:srgbClr val="0033CC"/>
    <a:srgbClr val="66FF33"/>
    <a:srgbClr val="CC9900"/>
    <a:srgbClr val="0080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4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D66073-B7AE-48BC-9C09-2B5C267ECF98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1122BC-53E7-4F96-B09D-85757A4743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92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0BB8AF-F030-4C04-A8AE-08E08845B08C}" type="slidenum">
              <a:rPr lang="es-ES" smtClean="0"/>
              <a:pPr eaLnBrk="1" hangingPunct="1"/>
              <a:t>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FE15-7D6A-4419-88A0-8B842C21FCB9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D0F2-BC3B-4590-89D6-3171A66DE7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70001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5D30-ED4C-4795-9DFC-5EA98A538A35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EE09-6389-4E84-927A-4B150B79C9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83465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B826-47AD-4C03-B67E-ED1654E32BBE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1EE1-1021-40C1-BCA6-4F83EF3BB2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119426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FE15-7D6A-4419-88A0-8B842C21FCB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D0F2-BC3B-4590-89D6-3171A66DE79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51934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B3BE-2D07-4ECB-872A-D92E1355B08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4A03-E2CD-4006-A5B7-AD764043BFE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67436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4A4A-E051-48F9-A33D-A90FC8E887F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0D94-2960-4BFE-9CFF-D2E43F8F63D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9021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2C28-305E-4959-A8C4-A6533DAFC5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61B6-8165-45C6-84D6-DDC21FF4E4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48926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55E9-A4B4-4A4C-9735-3856C4ED827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3AC7-487D-4CA7-A356-F5B3EF380C9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87169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D10A-FBBF-47E8-9D21-7A0C7FDA08E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88CB-74A7-4823-80BC-A36DC29E5CA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3455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E75A-4938-48A3-9FAA-8B1DCCC2484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D25A-35DB-49CF-A09E-E45A85FAD1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73813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B705-BF1D-43F0-A2C5-119664662F3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E847-DE6D-4AA4-88E4-896BDF74A3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3636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B3BE-2D07-4ECB-872A-D92E1355B08E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4A03-E2CD-4006-A5B7-AD764043BF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154682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CF60-0F51-4082-B932-45081BE8676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BA4E-270E-493E-ABE6-D409C58DF9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36022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5D30-ED4C-4795-9DFC-5EA98A538A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EE09-6389-4E84-927A-4B150B79C98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2365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B826-47AD-4C03-B67E-ED1654E32BB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1EE1-1021-40C1-BCA6-4F83EF3BB27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5862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471D-E6AE-4522-B318-E3F38AFD84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7568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2C55-557F-46AD-B65B-660043ADCF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7115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06D2-A7DC-4FC1-829A-DB737B1DDC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429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57E5-AD63-4C7A-A351-A3FADD19C5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4199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DBC5-BC0B-42D6-8192-C5408CF474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264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282F-6668-4DA0-B579-612C849493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386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980F-3289-4D04-9C03-34FE9F6902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175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4A4A-E051-48F9-A33D-A90FC8E887FB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0D94-2960-4BFE-9CFF-D2E43F8F63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004665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116A-64FD-4FB5-B3F4-5E64DE2904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7503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2EB5-03BD-4E56-B3EA-730AB5FC56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8627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94EE-76AB-44A5-9D26-E6DEE8B842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8122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8E59F-732B-41FC-AEE6-19A0062F3FE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701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6138-3375-4A1A-93C5-4DDDB606678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8579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4BE6-CD6B-48EC-A34D-1C2A93995D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9043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11E8-F400-4E9A-9A87-74CFD2862B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2732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359AB-ED33-406B-B3C1-5F2CAE49838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618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B351D-DCBA-458A-B149-C153069B08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8404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BF5D-C5C5-4A52-9A6E-A80A88C014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003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2C28-305E-4959-A8C4-A6533DAFC5AB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61B6-8165-45C6-84D6-DDC21FF4E4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591839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6621-2E74-4C1C-A15E-B0D061E79C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312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2640-D664-499B-989C-41DD66D394D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98298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04F02-220C-410E-8DBC-B62F46EE06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7310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27E1-2A93-48DD-AEFC-F91420369E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04633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C92A-42E7-4D24-B88C-27E1C6DB35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1136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55E9-A4B4-4A4C-9735-3856C4ED8271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3AC7-487D-4CA7-A356-F5B3EF380C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4367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D10A-FBBF-47E8-9D21-7A0C7FDA08E4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88CB-74A7-4823-80BC-A36DC29E5C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56588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E75A-4938-48A3-9FAA-8B1DCCC2484E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D25A-35DB-49CF-A09E-E45A85FAD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32330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B705-BF1D-43F0-A2C5-119664662F3E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E847-DE6D-4AA4-88E4-896BDF74A3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7600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CF60-0F51-4082-B932-45081BE8676B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BA4E-270E-493E-ABE6-D409C58DF9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97913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BAC16-242F-4590-B997-E730EFF2E0B1}" type="datetimeFigureOut">
              <a:rPr lang="es-ES"/>
              <a:pPr>
                <a:defRPr/>
              </a:pPr>
              <a:t>12/07/2014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0E688-8729-476F-8A71-507A603E3E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BAC16-242F-4590-B997-E730EFF2E0B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0E688-8729-476F-8A71-507A603E3EC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CCFFCC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5333CF-99F9-4D77-A559-1109B885F031}" type="slidenum">
              <a:rPr lang="es-ES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8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000">
              <a:schemeClr val="tx1"/>
            </a:gs>
            <a:gs pos="17000">
              <a:srgbClr val="808000"/>
            </a:gs>
            <a:gs pos="50000">
              <a:srgbClr val="808000"/>
            </a:gs>
            <a:gs pos="100000">
              <a:srgbClr val="800000"/>
            </a:gs>
            <a:gs pos="100000">
              <a:srgbClr val="8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3E7C61-0971-460B-BF6F-FA4C37AB14F1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6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899592" y="282714"/>
            <a:ext cx="7344816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rgbClr val="C00000"/>
                </a:solidFill>
                <a:cs typeface="Times New Roman" pitchFamily="18" charset="0"/>
              </a:rPr>
              <a:t>Domingo 14º / Tiempo Ordinario – </a:t>
            </a:r>
            <a:r>
              <a:rPr lang="es-ES" sz="2400" b="1" dirty="0">
                <a:solidFill>
                  <a:srgbClr val="C00000"/>
                </a:solidFill>
                <a:cs typeface="Times New Roman" pitchFamily="18" charset="0"/>
              </a:rPr>
              <a:t>A</a:t>
            </a:r>
          </a:p>
        </p:txBody>
      </p:sp>
      <p:pic>
        <p:nvPicPr>
          <p:cNvPr id="8" name="Picture 5" descr="C:\Users\Administrador\Desktop\detalle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0728"/>
            <a:ext cx="8642350" cy="46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Administrador\Desktop\deta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6"/>
            <a:ext cx="8676583" cy="46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30213" y="4725144"/>
            <a:ext cx="8318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Decía Jesús: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“Salió un sembrador a sembrar.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00FF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Al sembrar un poco cayó al borde del camino;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Vinieron los pájaros y se lo comieron.</a:t>
            </a:r>
          </a:p>
        </p:txBody>
      </p:sp>
    </p:spTree>
  </p:cSld>
  <p:clrMapOvr>
    <a:masterClrMapping/>
  </p:clrMapOvr>
  <p:transition spd="slow" advTm="24000">
    <p:wipe dir="r"/>
    <p:sndAc>
      <p:stSnd loop="1">
        <p:snd r:embed="rId3" name="02 Moon Over Cai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394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gradFill flip="none" rotWithShape="1">
            <a:gsLst>
              <a:gs pos="48000">
                <a:srgbClr val="5F5F5F"/>
              </a:gs>
              <a:gs pos="98000">
                <a:srgbClr val="765E2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5516" y="5157192"/>
            <a:ext cx="8712968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FF66"/>
                </a:solidFill>
                <a:cs typeface="Times New Roman" pitchFamily="18" charset="0"/>
              </a:rPr>
              <a:t>Pero, sobre todo, has de tener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FF66"/>
                </a:solidFill>
                <a:cs typeface="Times New Roman" pitchFamily="18" charset="0"/>
              </a:rPr>
              <a:t>una paciencia a prueba de desaliento.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rgbClr val="66FF33"/>
                </a:solidFill>
                <a:cs typeface="Times New Roman" pitchFamily="18" charset="0"/>
              </a:rPr>
              <a:t>Sembrar es siempre apostar por la esperanza.</a:t>
            </a:r>
          </a:p>
        </p:txBody>
      </p:sp>
      <p:pic>
        <p:nvPicPr>
          <p:cNvPr id="19462" name="Picture 6" descr="C:\Users\Administrador\Desktop\man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866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1.bp.blogspot.com/-ZZ4PGoAFcgE/ThvCPTfGfYI/AAAAAAAAAKE/H4tjNLDcW3w/s320/sembrado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6496" cy="6813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1700808"/>
            <a:ext cx="7488832" cy="30162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dirty="0"/>
              <a:t>Un sembrador fue a sembrar</a:t>
            </a:r>
          </a:p>
          <a:p>
            <a:r>
              <a:rPr lang="es-ES" dirty="0"/>
              <a:t>lo mejor de su semilla:</a:t>
            </a:r>
          </a:p>
          <a:p>
            <a:r>
              <a:rPr lang="es-ES" dirty="0"/>
              <a:t>Parte caía en el surco;</a:t>
            </a:r>
          </a:p>
          <a:p>
            <a:r>
              <a:rPr lang="es-ES" dirty="0"/>
              <a:t>parte en la orilla.</a:t>
            </a:r>
          </a:p>
          <a:p>
            <a:r>
              <a:rPr lang="es-ES" dirty="0"/>
              <a:t> </a:t>
            </a:r>
            <a:endParaRPr lang="es-ES" sz="1000" dirty="0"/>
          </a:p>
          <a:p>
            <a:r>
              <a:rPr lang="es-ES" dirty="0"/>
              <a:t>La primera daba fruto</a:t>
            </a:r>
          </a:p>
          <a:p>
            <a:r>
              <a:rPr lang="es-ES" dirty="0"/>
              <a:t>porque el agua le asistía;</a:t>
            </a:r>
          </a:p>
          <a:p>
            <a:r>
              <a:rPr lang="es-ES" dirty="0"/>
              <a:t>la segunda se agostaba y se moría</a:t>
            </a:r>
            <a:r>
              <a:rPr lang="es-ES" dirty="0" smtClean="0"/>
              <a:t>.</a:t>
            </a:r>
          </a:p>
          <a:p>
            <a:endParaRPr lang="es-ES" sz="1000" dirty="0"/>
          </a:p>
          <a:p>
            <a:pPr marL="108000"/>
            <a:endParaRPr lang="es-ES" dirty="0" smtClean="0"/>
          </a:p>
          <a:p>
            <a:pPr marL="108000"/>
            <a:endParaRPr lang="es-ES" dirty="0"/>
          </a:p>
          <a:p>
            <a:pPr marL="108000"/>
            <a:r>
              <a:rPr lang="es-ES" dirty="0" smtClean="0"/>
              <a:t>El </a:t>
            </a:r>
            <a:r>
              <a:rPr lang="es-ES" dirty="0"/>
              <a:t>Sembrador que sembraba </a:t>
            </a:r>
          </a:p>
          <a:p>
            <a:pPr marL="108000"/>
            <a:r>
              <a:rPr lang="es-ES" dirty="0"/>
              <a:t>desde el comienzo sabía </a:t>
            </a:r>
          </a:p>
          <a:p>
            <a:pPr marL="108000"/>
            <a:r>
              <a:rPr lang="es-ES" dirty="0"/>
              <a:t>que dependía del suelo </a:t>
            </a:r>
          </a:p>
          <a:p>
            <a:pPr marL="108000"/>
            <a:r>
              <a:rPr lang="es-ES" dirty="0"/>
              <a:t>la suerte de la semilla. </a:t>
            </a:r>
          </a:p>
          <a:p>
            <a:pPr marL="108000"/>
            <a:endParaRPr lang="es-ES" dirty="0"/>
          </a:p>
          <a:p>
            <a:pPr marL="108000"/>
            <a:r>
              <a:rPr lang="es-ES" dirty="0"/>
              <a:t>Y sabía el Sembrador </a:t>
            </a:r>
          </a:p>
          <a:p>
            <a:pPr marL="108000"/>
            <a:r>
              <a:rPr lang="es-ES" dirty="0"/>
              <a:t>que el fruto tiene razones </a:t>
            </a:r>
          </a:p>
          <a:p>
            <a:pPr marL="108000"/>
            <a:r>
              <a:rPr lang="es-ES" dirty="0"/>
              <a:t>en los motivos </a:t>
            </a:r>
          </a:p>
          <a:p>
            <a:pPr marL="108000"/>
            <a:r>
              <a:rPr lang="es-ES" dirty="0"/>
              <a:t>que mueven los </a:t>
            </a:r>
            <a:r>
              <a:rPr lang="es-ES" dirty="0" smtClean="0"/>
              <a:t>corazones.</a:t>
            </a:r>
            <a:endParaRPr lang="es-ES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0699" y="1459359"/>
            <a:ext cx="8019733" cy="5137993"/>
          </a:xfrm>
          <a:prstGeom prst="bevel">
            <a:avLst>
              <a:gd name="adj" fmla="val 2310"/>
            </a:avLst>
          </a:prstGeom>
          <a:noFill/>
          <a:ln w="12700">
            <a:solidFill>
              <a:srgbClr val="66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771800" y="443711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Ni es culpa del sembrador</a:t>
            </a:r>
            <a:endParaRPr lang="es-ES" dirty="0">
              <a:solidFill>
                <a:prstClr val="black"/>
              </a:solidFill>
            </a:endParaRPr>
          </a:p>
          <a:p>
            <a:r>
              <a:rPr lang="es-ES" b="1" dirty="0">
                <a:solidFill>
                  <a:prstClr val="black"/>
                </a:solidFill>
              </a:rPr>
              <a:t>ni es culpa de la semilla:</a:t>
            </a:r>
            <a:endParaRPr lang="es-ES" dirty="0">
              <a:solidFill>
                <a:prstClr val="black"/>
              </a:solidFill>
            </a:endParaRPr>
          </a:p>
          <a:p>
            <a:r>
              <a:rPr lang="es-ES" b="1" dirty="0">
                <a:solidFill>
                  <a:prstClr val="black"/>
                </a:solidFill>
              </a:rPr>
              <a:t>La culpa estaba en el hombre</a:t>
            </a:r>
          </a:p>
          <a:p>
            <a:r>
              <a:rPr lang="es-ES" b="1" dirty="0">
                <a:solidFill>
                  <a:prstClr val="black"/>
                </a:solidFill>
              </a:rPr>
              <a:t>y en cómo la recibía.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41365" y="692696"/>
            <a:ext cx="397485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cap="small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El terreno </a:t>
            </a:r>
          </a:p>
          <a:p>
            <a:pPr algn="ctr"/>
            <a:r>
              <a:rPr lang="es-ES" sz="3200" b="1" cap="small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donde se siembra</a:t>
            </a:r>
            <a:endParaRPr lang="es-ES" sz="3200" b="1" cap="small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4" descr="C:\Users\Administrador\Desktop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5"/>
            <a:ext cx="5722630" cy="409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1403648" y="4869160"/>
            <a:ext cx="648072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s-ES" sz="1100" b="1" dirty="0">
              <a:ln w="5080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En la familia se </a:t>
            </a:r>
            <a:r>
              <a:rPr lang="es-ES" sz="32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siembra</a:t>
            </a:r>
          </a:p>
          <a:p>
            <a:pPr algn="ctr">
              <a:defRPr/>
            </a:pPr>
            <a:r>
              <a:rPr lang="es-ES" sz="32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la </a:t>
            </a:r>
            <a:r>
              <a:rPr lang="es-ES" sz="3200" b="1" dirty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semilla de los </a:t>
            </a:r>
            <a:r>
              <a:rPr lang="es-ES" sz="32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valores y </a:t>
            </a:r>
            <a:r>
              <a:rPr lang="es-ES" sz="3200" b="1" dirty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los ideales</a:t>
            </a:r>
            <a:r>
              <a:rPr lang="es-ES" sz="32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s-ES" sz="32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Pero también… </a:t>
            </a:r>
            <a:endParaRPr lang="es-ES" sz="3200" b="1" dirty="0">
              <a:ln w="50800"/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LuisMari\Pictures\Cristiano-religiosas\izq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688632" cy="46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pwT0lV075TA/T5t87t21eQI/AAAAAAAAABY/chS2grFRpos/s1600/redes_sociales_adic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0384"/>
            <a:ext cx="48965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uisMari\Pictures\Variadas\36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08720"/>
            <a:ext cx="6000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blogdesina.files.wordpress.com/2010/09/c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5574967"/>
            <a:ext cx="3871374" cy="1200329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 smtClean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… Se </a:t>
            </a:r>
            <a:r>
              <a:rPr lang="es-ES" sz="3600" b="1" dirty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siembra </a:t>
            </a:r>
          </a:p>
          <a:p>
            <a:pPr algn="ctr">
              <a:defRPr/>
            </a:pPr>
            <a:r>
              <a:rPr lang="es-ES" sz="3600" b="1" dirty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en la </a:t>
            </a:r>
            <a:r>
              <a:rPr lang="es-ES" sz="3600" b="1" dirty="0" smtClean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escuela.</a:t>
            </a:r>
            <a:endParaRPr lang="es-ES" sz="3600" b="1" dirty="0">
              <a:solidFill>
                <a:srgbClr val="FFFF66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7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41336"/>
            <a:ext cx="4018037" cy="5799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6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000">
        <p:dissolve/>
      </p:transition>
    </mc:Choice>
    <mc:Fallback xmlns="">
      <p:transition spd="slow" advTm="2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sMari\Pictures\De Fano\20110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isMari\Pictures\De Fano\20111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72" y="3137761"/>
            <a:ext cx="4824536" cy="3729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04048" y="580526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>
                  <a:solidFill>
                    <a:srgbClr val="FF0000"/>
                  </a:solidFill>
                </a:ln>
              </a:rPr>
              <a:t>En la Iglesia</a:t>
            </a:r>
          </a:p>
          <a:p>
            <a:r>
              <a:rPr lang="es-ES" sz="2800" b="1" dirty="0" smtClean="0">
                <a:ln>
                  <a:solidFill>
                    <a:srgbClr val="FF0000"/>
                  </a:solidFill>
                </a:ln>
              </a:rPr>
              <a:t>también se siembra</a:t>
            </a:r>
            <a:endParaRPr lang="es-ES" sz="2800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6502562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manodigital.com.ar/wp-content/uploads/2012/04/ambientes-de-aprendizaj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81250" cy="241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4.bp.blogspot.com/_kYYANpm-PCU/TBxWvjPjlVI/AAAAAAAAALo/b4klvpUBZ5M/s320/inteligencias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 descr="http://4.bp.blogspot.com/_kYYANpm-PCU/TBxWvjPjlVI/AAAAAAAAALo/b4klvpUBZ5M/s320/inteligenc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isMari\Pictures\Fiesta\Noche R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048000" cy="228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isMari\Desktop\En preparación\GUADALUPE 14\Chavales\JMJ RIO JOVE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uisMari\Pictures\Variadas\tony_blair_monkey_studio_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55542"/>
            <a:ext cx="1512167" cy="211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uisMari\Pictures\Fiesta\321807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65" y="188640"/>
            <a:ext cx="3207231" cy="241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55776" y="76470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y en los ambientes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00130409"/>
      </p:ext>
    </p:extLst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Administrador\Desktop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881"/>
            <a:ext cx="4125913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256" y="1053891"/>
            <a:ext cx="468750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 sembradores,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tan distintos</a:t>
            </a:r>
          </a:p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siempre</a:t>
            </a:r>
          </a:p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 obtienen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buenas 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cosechas.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09479"/>
      </p:ext>
    </p:extLst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bg1"/>
            </a:gs>
            <a:gs pos="68000">
              <a:srgbClr val="F5D177"/>
            </a:gs>
            <a:gs pos="88000">
              <a:srgbClr val="2A211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68967" y="4797152"/>
            <a:ext cx="82199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Existe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un </a:t>
            </a:r>
            <a:r>
              <a:rPr lang="es-ES" sz="2800" b="1" dirty="0" err="1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super</a:t>
            </a: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-Sembrador. 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Pero no siempre es fácil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abrir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los ojos y los oídos para descubrirlo </a:t>
            </a:r>
            <a:endParaRPr lang="es-ES" sz="2800" b="1" dirty="0" smtClean="0">
              <a:solidFill>
                <a:srgbClr val="FFFF6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medio de la algarabía de este mundo.</a:t>
            </a:r>
          </a:p>
        </p:txBody>
      </p:sp>
      <p:pic>
        <p:nvPicPr>
          <p:cNvPr id="23556" name="Picture 6" descr="C:\Users\Administrador\Desktop\leevayl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23838"/>
            <a:ext cx="52260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3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5 Rectángulo"/>
          <p:cNvSpPr>
            <a:spLocks noChangeArrowheads="1"/>
          </p:cNvSpPr>
          <p:nvPr/>
        </p:nvSpPr>
        <p:spPr bwMode="auto">
          <a:xfrm>
            <a:off x="971599" y="2875255"/>
            <a:ext cx="7488833" cy="37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Un sembrador fue a sembrar</a:t>
            </a:r>
          </a:p>
          <a:p>
            <a:r>
              <a:rPr lang="es-ES" dirty="0">
                <a:solidFill>
                  <a:prstClr val="black"/>
                </a:solidFill>
              </a:rPr>
              <a:t>lo mejor de su semilla:</a:t>
            </a:r>
          </a:p>
          <a:p>
            <a:r>
              <a:rPr lang="es-ES" dirty="0">
                <a:solidFill>
                  <a:prstClr val="black"/>
                </a:solidFill>
              </a:rPr>
              <a:t>Parte caía en el surco;</a:t>
            </a:r>
          </a:p>
          <a:p>
            <a:r>
              <a:rPr lang="es-ES" dirty="0">
                <a:solidFill>
                  <a:prstClr val="black"/>
                </a:solidFill>
              </a:rPr>
              <a:t>parte en la orilla.</a:t>
            </a: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  <a:endParaRPr lang="es-ES" sz="1000" dirty="0">
              <a:solidFill>
                <a:prstClr val="black"/>
              </a:solidFill>
            </a:endParaRPr>
          </a:p>
          <a:p>
            <a:r>
              <a:rPr lang="es-ES" dirty="0">
                <a:solidFill>
                  <a:prstClr val="black"/>
                </a:solidFill>
              </a:rPr>
              <a:t>La primera daba fruto</a:t>
            </a:r>
          </a:p>
          <a:p>
            <a:r>
              <a:rPr lang="es-ES" dirty="0">
                <a:solidFill>
                  <a:prstClr val="black"/>
                </a:solidFill>
              </a:rPr>
              <a:t>porque el agua le asistía;</a:t>
            </a:r>
          </a:p>
          <a:p>
            <a:r>
              <a:rPr lang="es-ES" dirty="0">
                <a:solidFill>
                  <a:prstClr val="black"/>
                </a:solidFill>
              </a:rPr>
              <a:t>la segunda se agostaba y se moría.</a:t>
            </a: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  <a:endParaRPr lang="es-ES" sz="1000" dirty="0" smtClean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Ni es culpa del sembrador</a:t>
            </a:r>
            <a:endParaRPr lang="es-ES" dirty="0" smtClean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ni es culpa de la semilla:</a:t>
            </a:r>
            <a:endParaRPr lang="es-ES" dirty="0" smtClean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La culpa estaba en el hombre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y en cómo la recibía.</a:t>
            </a:r>
            <a:endParaRPr lang="es-ES" dirty="0" smtClean="0">
              <a:solidFill>
                <a:prstClr val="black"/>
              </a:solidFill>
            </a:endParaRP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El Sembrador que sembraba </a:t>
            </a: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desde el comienzo sabía </a:t>
            </a: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que dependía del suelo </a:t>
            </a: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la suerte de la semilla. </a:t>
            </a:r>
          </a:p>
          <a:p>
            <a:pPr marL="108000"/>
            <a:endParaRPr lang="es-ES" dirty="0" smtClean="0">
              <a:solidFill>
                <a:prstClr val="black"/>
              </a:solidFill>
            </a:endParaRP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Y sabía el Sembrador </a:t>
            </a: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que el fruto tiene razones </a:t>
            </a: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en los motivos </a:t>
            </a:r>
          </a:p>
          <a:p>
            <a:pPr marL="108000"/>
            <a:r>
              <a:rPr lang="es-ES" dirty="0" smtClean="0">
                <a:solidFill>
                  <a:prstClr val="black"/>
                </a:solidFill>
              </a:rPr>
              <a:t>que mueven los corazones. </a:t>
            </a:r>
          </a:p>
          <a:p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22534" name="Picture 6" descr="http://1.bp.blogspot.com/-ZZ4PGoAFcgE/ThvCPTfGfYI/AAAAAAAAAKE/H4tjNLDcW3w/s320/sembr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82" y="116632"/>
            <a:ext cx="3352478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656724" y="2708920"/>
            <a:ext cx="7803708" cy="3931155"/>
          </a:xfrm>
          <a:prstGeom prst="bevel">
            <a:avLst>
              <a:gd name="adj" fmla="val 2310"/>
            </a:avLst>
          </a:prstGeom>
          <a:noFill/>
          <a:ln w="12700">
            <a:solidFill>
              <a:srgbClr val="66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09104"/>
      </p:ext>
    </p:extLst>
  </p:cSld>
  <p:clrMapOvr>
    <a:masterClrMapping/>
  </p:clrMapOvr>
  <p:transition spd="slow" advTm="230000">
    <p:split orient="vert"/>
    <p:sndAc>
      <p:stSnd>
        <p:snd r:embed="rId2" name="El Sembrado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500" y="4868863"/>
            <a:ext cx="8713788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900" b="1" dirty="0">
                <a:solidFill>
                  <a:srgbClr val="008000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Otro poco cayó en terreno pedregoso, donde apenas tenía tierra, y como la tierra no era profunda,</a:t>
            </a:r>
          </a:p>
          <a:p>
            <a:pPr algn="ctr">
              <a:defRPr/>
            </a:pPr>
            <a:r>
              <a:rPr lang="es-ES" sz="2900" b="1" dirty="0">
                <a:solidFill>
                  <a:srgbClr val="008000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brotó en seguida;  pero en cuanto salió el sol </a:t>
            </a:r>
          </a:p>
          <a:p>
            <a:pPr algn="ctr">
              <a:defRPr/>
            </a:pPr>
            <a:r>
              <a:rPr lang="es-ES" sz="2900" b="1" dirty="0">
                <a:solidFill>
                  <a:srgbClr val="008000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se abrasó y por falta de raíz, se secó.</a:t>
            </a:r>
          </a:p>
        </p:txBody>
      </p:sp>
      <p:sp>
        <p:nvSpPr>
          <p:cNvPr id="14340" name="AutoShape 6" descr="data:image/jpeg;base64,/9j/4AAQSkZJRgABAQAAAQABAAD/2wCEAAkGBxQTEhUUExQWFhUXGRobGRgYGBocIBsbHh4gIhwfHhwcHyggHx4lHRobJDEhJSksLi4uHSAzODMtNygtLisBCgoKDg0OGxAQGywlICQvLCwsLCw1LCwsLDQsNCwsLCwsLCwsLCwsLCwsLCwsLCwsLCwsLCwsLCwsLCwsLCwsLP/AABEIANQA7QMBIgACEQEDEQH/xAAcAAACAgMBAQAAAAAAAAAAAAAEBQMGAQIHAAj/xAA+EAACAQIEBAQEBAQFBAIDAAABAhEDIQAEEjEFIkFRBhNhcTKBkaEjQrHBFFLR8AcVM2LhcoKi8SSSQ0SD/8QAGQEAAwEBAQAAAAAAAAAAAAAAAQIDBAAF/8QAMREAAgICAQMCAwcDBQAAAAAAAAECEQMhEgQxQRNRFCJhBTJxgZGh4bHR8BUzQlLB/9oADAMBAAIRAxEAPwC9eGuHgKs9sWdKEbYqnh/iIgYtlHMhhbCuMvIbj4MwcYL4mXGHp4RRQbfgCegDMgX9MQ5jJrHKMHFMZWnOKLRNqxJTRthtiepSIH7YamgMBZhvKXUxXStyWPTDua7iLG+wOmZE9sTpmu+Oc+IP8RXLEZCgGA//ACOCQ3cBREe8/LEPB/8AGBWdEr5bSCArFGk6/wAxCkRp7DUTiHq45di/oZY9zrFNwcS6cQ5TS6q67MARtsfaQfkcThMDivAU35PBce043jGqgjHcTuRrpwPmcvIwYcaOcGKoDdoX0+HCL798Q1qWkwcMxUx50Db4om09knFNaFLYyi4PakL4FqUsUVMlJNCfi/DWr/HVNKku6puy9dROwPYYrK8MOpkoJ5aj4qjCSQP5zHUQfLEDaQcX02G04R8TzLQRTDPeJUW1E/CsbnuTYXnGbNiiUjkYpTLc4JDHSDDPeoQYnTb8NDAO2raI3xHncmwB8oIAfiA39yWkm/cknHs+DS+Iww+IKSbm4URuY9O8YXLmixIaRYmN7DqRMyWsBuSQN9vNyf8AVF0/IOcxmadVX0s6kxA1kGOhmQDc3xtxKqvmAIGViOYmzEncQNj0sYN98C1uJGkWOmX2uLqAfgERDE7xZY6nUQLkfEXntqVaSmgVaIZWInaSTq6mf63i4Nlb1YBxDiJSdJgTf0H5b7GWBMek9LOfDLq4HmKhhW8zTpaU/nBG7KIMjcKZxWPEgguhmVKlZYAoG21CIaZF5kSbYh8P5ry6lMjWAo0s5bckNGkWgXAgz98U9P5DU9wVGPFeeBqaU2p21Rfp/wCOxANxOLj4Xp6crTb8zzJneDa3sewnFJ4tw8k1GBIOqSTYMCJEACIIv0i1sWjhCKtJJ30jf0GDkpQSRCUtHSuAZYFAPviwUcmBFziveHcwAokge5xZaeYU7Mp9iMe2m6MMqs326k4kpvgepVUbkf3+uBjnUmNQ7dsdVgtoaTjxaMLxmYPU+2NE4xSMw1wJ2P274VxoZSsajHLf8b+N6aVPKIQHqc5vFgYUTsJJO/8ALjodPiKHr2++2Odf4x8GOYSnWWIpo6kmxBJUifSFYD1PScRzajZo6fc0iscJ8JZnykehVLahLXXtcXYTJJsbQL9sL+P+DsxTgvoZiRHP78o2MAFZNuuL3kOHVmpUny+ZFOmYOmFgJA0qQ6sD1X8pHfpgfj2SautU1cxopUngqAqalKAibai0kgCQIixO/mJtbs9Kt0NP8E3f/LpZiR5rhVP5AAoKz2kEx0k46CtTFU/w44etDh1BAbHU/wD92LCPkRiyagOuPWhTijx5t8mEyDjxOAVzgmMS/wAUo3IHzwdC8rJmOIKhxs9dYuYwDnM+qgQQSTYYaLQsrCKYvfBKsMJq/E9O63mPf19sE0c+pF4Bj1x0pIEdBzjEOnG/mAj+/wB8DPU35TG3T674HqxQXFszVpyI6YEcaRCiABAjp7YJqVBA9RYjC9q8m2KY5pkskWhdnMsdYIQMNLS2uCu+w0kksd2kdfmDT4fUy6FlpK7tLM/mKmhoOkhXVp0jYH174c5rMhQZUk9FG59BOKL434lULCnUKMYB0gtCkzC2gGwkkzPQLaY54Y4fOkNhcpaYHUzQSg+o/wDyXTy0GiAkgAz0kUzeCeZ3k7YpvhpytSoAd103UEETNz0IIER67Ys1Xh2YraK9ValQVXqkfEQIXlIUA6VLFhtELbcSR4IyyvmWoiGAps61SNMVFKAECegMwwm+MPFy0vJuTSixbxBFanUd1FQ9WaSwgQOu0kifX0wFkeHGnVY1eWmFZwFIEsRCgA7nUBbppba5xc85w96IhqSG3mKbBm31KQBfSbja0RirZvMU9VJgFZqpIbUSkM4KtcAwBqW4Btt1xBKUZcWa4NSx6DeHcLJq0rDS7yS/ZSSCxgnoAQLGT85/H+eoa6flgo3Pr0ghSSQbCQZkmSRNxhx4dmrmShgFabHckBrCTtNjt1kYUcd4XVbMPTDU18sCdUsZaW3CE/CVvAG8dcXcWor2M0ac9j3hOZVlAFiB1IF7dTvsR6zh1VzTEqgECLLBFx1Fu3rFsVTw9kTpW8EqNx17bxi2JlS+kAjSs2BMHpf2vYYaXVQTrkWjih5NUzvMssYAJI0sSL9e1/lgfM8YpagSzWPQC4m/5p6YkbhMoZbnJs8EALOwg9pG+MVPDdFh8TWEcukbkm8zO/paMPHq4e4jwQvQ5yHGqFYFaZuB8JsY9P8AjHqa/ihiIklRM8ykCJnqCPvisV+EPSb8LmBRlaSARI98Q5CjmUmNosDJE+l7e+KevBruiL6dLsWVc1oZhpmB+h6jGeN5mi2VrpWYKrI+5Ez+XSD11RA74rWS4+aVdhWBLAgMqmI/6mAPfYEn63fcSy1dqPm0adLkIrBSSzMoBUiWkEtTkBu4BOKOnF0KoNSVnOeF8WrIEyhZacHS1UpqAAEArPUqAJPf0wvOcqtU8ulUaoajqn4gBbVZVa24EkhRMAHa+HvFauSzVMMQ9NkAA3kqBAnsR79vlXeExlKhr0TTNTS2nWQwWbCwMg9d5Ax5cXG6Z68oSq0drTNaAFDQghVLA7AQJPsMRPxBCS0tG1tiI9eu+Of8I8VJVGiu3lMI5mPIWImBJMdd7WN8WNKLhgVJK7hwJkdwBuMbnkSXc834b3Gma4iQivSMAnsJ27H0vHtgb/Ng4Ade86bEmSZG/Um23tjXi1GaJ3swK2uQYtG8yTgZ8sFUBgde5nYGNwfSY+WIxzJ+SzxQosT59GRRqm339sKMxxMX0idr7Hv2tfAuWyZYHmWwn4rx7dv6Yw2RfeB8iD+hwXmS7sX4eAcONq0aqQ9Ob9zhj/EDoFiBu0GD3BH74rLZKp/Kb+mCKdJoAIYGOo7YV517ivp4+Cz0MyBsDboLxjapxMJcGZ+3visvkay3g/ecEZZHOoRqK7wR8v64X1UyfopPuNzxgb6Zgj0x6vnqRbaJ9v0wudOYLFz9sK69A64FzsASDYi1/bAWVLyFwRZszSUlWBsbn/jC3McPy4OqpSWo7C7uA2+9jIHQW6ADoMD0MjUKalba0SB9MYfh9QgCduhJPvviuPMvLJyx+wbxHMKKNddppMOWLDSdh9LYpnhKmf4rWPhai1gPhGpLkxGw9T1O+LUcuBr8xgSBcT6THzGFnh2kq5hdRAY03UAEkdGMwLWAvivqRclL2AsbUWgjxRVBqUpBIXzdQ/2wJ9em3pjmOd01aqVZOnzgFOkkEys3mImF9L9xjp3idnC0akAgVSoIMkHSZG150kG+4xz7xIaaNT8qpCKJVTbnLWZREG8texj1xCck8to1YVWKi6+DqYWpVdVgQizM7Fi0enw27g4XZ3i3k1qlTSar1m1Eqs6VAhVsbQJEHsT1xv4Y4kELppkhqjtAMLKBhqMbFtUfLqcaUM8kG6gk8xcXLdRE2AEQD36QcGc00oITFGm2yDhfFgF0Um/EPRo2+pse+GOUq1DVQamCG7ARA78rCAZjaL9RJwp4NkqTOC1MlhuS0kRsZaYj6Ys2b4XqMAFrTJOnSJi2/wBIGPDc48tfuG2M6eZUsVkcomSDfv2j6X++J2zSBdViI3A6en2374RDhMNqDFyYB5wsmLkxHUeuJv4hKS6aaEExKlmaZNxckXviign5Qvqv2DadQvdeYnosbxBG/S+Nc1xEU1qlhp0KSJ6kAx73GBVWkpVgpUE2AJI6FSR7qL2wNx+mpo1gV+CmzAmd7Nv1Mn740+gk75IEMzckqKrQrSsnckknuZv8564JyviA5dlFSq60SYNyAmrqRsV7x07kDCvK1uUewP1v++NeInUpBNjbYEffFsWVwkmj2suJTg4sI4nkqVN4psWpvLpO6yTqQmN0aRbpp74W6JJmI62H9MF0eI6csaGhSFemabSCxJ1CoQYBuNMj069AGaZ7xJH2GGzJcrj2YvTN8eMu60DrllMhjZmH62++LR4C46VzFTLVG5XhqZLfC/5lEnY6dQ7FT3xU67fhGLECR7z/AM4V8Fzn/wAugxJ/16ZMWhdYtPtOHhj9RNEerpRo7jm+LNpMCGFpN59o3OCsvnHdQXphPeR9zvPYDpjevwqlpISbyPiMyOm/pjbJ5AhRqm4FpaPoxI+mJr7Pyvyjxn1SRmplxUU3vY8sk9I2O399MLM4WUEByDERGlJm923/AE6bYY/5eFERF7QSJHyN9zv3xtVy8ghiRNvjIn2g4K+zM1d0D4pWVzhmdqoS1TmFxaAQTBG4P0EDB2SzwqE9TNz1BjrafScTVODTAUPA/wBxI+d+2Ccj4dQndhbe4v8AX0xGX2fmtpUH4ha2DnMFhYzTAMBmgt6CBIv3xjg3EAATUVRpNmgn3mPlEn6jDNPDgBMMR/fvgZ+EssgO3Sbi+KR6DN4Qr6lLbNq2YRn102Ekyehn2OAszWMgsPQRHU+gwaOEsT8Te8A/tjV+CEzcsfWBHsAMc+gzLwd8QmT5NgVPUj1/pgTinMDD6AJ1zER7xP8A7xKlHyrjcx+UfKYxitR8wRUgiDPKBIkN09VBxy6HMvGg+vFizJ5vyvwx5TINbar2GyD+YnfoSAfrjM8VpoyMqKtWGEIpiYg7wJAI6W64q/HXdakppSjqgmSQBuRCSQTfSLzHvCDwvm/MziK4Z1dmA2nYlTfr7mBhIYZvsy6WrLdxfiTFb8p85dIgXUp8REm+qfr0jFS49SrKAziUI0qNEcnT8gIMfOTHXDvjPHNBWiilCrFSayqWHNJsrGQBO2+EfiHxAW1hZELBOuRcmLW7j2wcanF1RaDtDvzkFBqVNaZ1BdTvYz0gFgFj9Z3GJeC8JGY1s9UkgKechYJBkCNxYX9cVzjNJqFCmaqHXVJIZiphVB2iSDLA7jYYuX+FJD5eq9WkHmpCk3sFH2knDwxSStM6UlGNjHgeVJUlqxKkWIVQDO4YRPznFhpKqU9esH8sgDvEQScKuD0uWNNog7RHaO1zixUkpuIkbd/6YxSjvsBwFGYqVQB5SBgwvMC3cEH1PQnG1XKfmO0es3O0RffphlV4TSYyWMjaHa3t9P1xMOHkAaXkD5/U3JxFx5PsLTQlyGaphxS+ImQdpnqPlf8AsYE4nmE8uqpImpTqQrG51AXPblkiLXw2zHh6kWLBQGN7Wv1PvbfAea4AWmaWsmSSzkH0jmg+8dOuKx4rwLbTOSUK5PKOkbewBwXUqRdiFjvH2knCnxVRfL16tFbOajWX8qzIiCYme5sN8LKuWagw1pNpnf8A949COJPdnsvNrsP6hDqNHMZ+I8o+sTA9AB64krUgdRLgM5MkXE6o72kEmJtiPMV1CDmlNwE2PpO0YV5rPCeaFEzp7TufUnAirVBendjHM8IrupFJDU5fyXPuRE2OFlDwnnKVWmauUrafMS8GPiH5hMW6/PFi8O1qzualElQCSSOk/wDH7Ysua8VeXoFTOi0A6WLkHeCiz7T7YMczg3FKzN1GPm07LclFQYUyZnvA9Oh6/wBwCsr8Vq03dajSIhFW8yQDNoBO2mLSDcTEGdzGYKggVCsSHNMgMD6gSBcWMYEpZbN5j4F0CRLsXCwB0Qnm+kT1GIrquL1pEPhsUYfM7+ozy/Eq1RAwBpqvUAQ0bga1iZA6bE9rE0M+PxBN9UAlj9G5QVgnpIgi8AYI/gPLy4pB2ZlkBm06jJJJGyixHtpAvE4SoSjKJqHcI0iWI/NueUrAJPQAwNxaP2jBeWzDLHGXZFny9NbMzFfY7dw0W3PX19cG5chCwM8o3J/r64rOWQuxGY5VJRtKkwLsBvNjvY2v743zebFOi6jdgQA7QCC1mJ7BRqwJfacLpJk1g+o/y/EdZMhQuphJYg6RYGIMyT32v1jA2fz6rM7SR9N8J8vRd0aFJ0sAWViJAOo2I1LBttERG+IqWWY66d9ACaTYEAEbeunVOOh9rcFs6XTKTHGT4nqKmY1EgX27T72xC/FXdWWkqlphdcgNMkxBmwkg+mEP8OSseZpImL9tpGAa2VqG/mBDpUkggt8IDAbRMEyP/Xf6nGb7DR6aiSl4glypOmY0SC3MTLTqcELqJAWxAC3sMPszUXSw6m4JkgHYCO2Ko/Dkd08nSxVHZ2qEmWkgGCSJJNgZ2HTGXzaU0ILGNSoSWYkVPzGDPIIZhHp12Z9dJqqGfTx8Dytl6N1WlALKxgG7LtEbje22+OcZjKPTzLVaQkrV1C35ZvY9BME74sOY40o1FqjjVMLTkWOxLe94BwJmK9NlmnN/i/m3Mkn803Y37+2J+tLuVhHiAcapJX8ladnZnVmYkyzab3kjY3G9/XC3iXA3pUmPlGRaSDcEwGg/PbbltucNBXGseWGDhdM7wNyy9ZO20YaVBUqKtMsRJAOqw0SDe0zA+cnAhk40jRHtoV8fo/xP8OtFmqKoqFQ4CkBubTsOVQoie/W2LX4GywOVCBXUIzXDqCSWJIYdCBpt645lW4oUf8OYgFgwmTH7Ht8sWLg3H9ac7kEGIAt7+/r6DDzjkUaXYlOuNHRPD2bnl/MPijYXI7z07Ysi5lVnUygepX98VzIcSoZWjopb/wA0g3PUsdz9cA8Q42ACzvT1RYHTKi5lQdtvncGZOJznCLpO2PTfguf8OGIYNAsRp2I+VjONhkkEEW99scw4L46NPVTA8wKxIjVsdwD/ANVwfU4sGQ8YZmqJWgoUmzaXIAB6nV9x9MLLFB/eQGmXI0v9qnHjmDJ/DckdhMj3/b0xXKPisg6HQeYQCsKY9mk/KdrHBFLxFmmpnRlxc8pkWFp1KpJBid43GF+GxvyJbK//AIg8HpqXztLUa5CqylZDCwk/ywPqYxyniH8TU+O6/wAqwPtuT746h/iB4lqmlRU0gg1M7jUxLU1X8Smx0jlZWvHptincX4dmKFZ6Iph9JMAtBA3FzY2IM/rjTGLxpNb/ABPR6bjOHGba/AqK5eon5WjsJ/ucaUQoqHUr9IH9Zw98212CHqDNvrA6b3wrzKU5JNbV/tVQbD7fXF4ZHLTX9RsuBQScX+tDHLVV1rTpy7M467SRO9pi2LR4o8PqFptQ0vU1rKIXh1O6k7ET+YXAxUPDlVDVQujFS4AAPxDaAAOYyQIi8xbfHUq+cCoaNRwanMTpFhv5dNZFt5LGDMC84lkThKyXNTVIs3DMqcvQo02cMaaIhKzeIG3b1OwxjL5qoQPhgADUet4mCevviD+NVAPMILBVJE9feL3AvbCZ82HabA2hQ0DfaNt/7vjw5YpttswOI7zlYg/lDTYkm1iJt7Eb+uAMznFTWzsv5lJDEavi0oJ3IuC28g4XVMy2m42ESqi3eCOk3jCzOZssCSWbtcbDpewH9cNHHqmcotDCvmQSTTNPlJMEyT0IE21GTe0i2Ac/UMKGAfTN9RFpaxuYvp+g2nCYrUMckC1xuSFiex26z0xpTqFnBYujEdLKQD9L9t/1xZYl7haLlluM+VR/ONoDEGxkCLC0L/4nAeZ42CyGWBYmACI6ge/MMV3PvUKKi6mCkiLiACYEkepNoifniBsrVgAmI2XsN7n6nB9GD2wUOOJ5x6SpUOkSBAmT8Jg828yfn7YAzLMijy6qNKeWTzzoZQB0A5bd9zgfN0mWCU1D5mB6fOcAcSrGFBpnmk3Xp0+cD1xfDFdkcjaolWyUz+GAPYkCJPzJt64iTKVDVkEHTAOqNgJ2jBHDWqgwFF9gwgdh7d/WIvMYKHDy5GqobTJ6aYOzd9Ugj29cUlPj3oZSYsfJ1KjO2rlmxJ7dvt9cGZFyjIACSbWYixAj3kRg/wDyjUFVJI2uwgAtIiN94NrxixZThyoNZN1JVWJDGbgTcy21jt6YjPqY9jmxcMgFA8xtBBb4TBm0GRfrvbY9sYzebp6SGplzYXYwInXMXveMM8zQQllnUXu0LcERBkxE95xLw7L5emCADqMBlL6wRJmwbe8kt2thIzS2IpHPqXh2pVqclNgjloIFgo+G5i/T1i04M4N4SzINQBFIBF5gExeJFxtjo5errdSFVS060BFhJ2m5kgH1I9MHcJzLQ0AATYN+vzxSPWZL8DSlaOScOzrsjEu17GI27C1h7Yblqa0ghYVGqD45JYRsptpESTB3nAvCeA1FUyGaOi9D9b4aZTInSfxHEKWiBuBYXaJ9xjptKWjTyQt/iXYqlNFRQDLIsFu8zYj++mDhnXby2I0hVl2Zg8qbWUqdmi4JxActWmH0wYMkzHtonv2xpmOBjyy61SwDADXZb7gjSINgR03j0aNS0K2htw3x0oqeWdW1iFAn0MH9sPE4rUqwQpKgbQT9L4i8CcJy2XpeY2g1XuXYqTEwukdBvPYgzhpxLxfl0DhX1MAbL+x2PpGLxgl2JOFlP8ZVBXemu0JWG/Vig3+RwRncoxo0M5Vqy9SnDg9DoVkJnYlWAPawwo4jnBVqLUUEGOeT+Y3aAOm32w08JVqjefRLIxVFeilUalZdWmorA9tVMgggiBvGNGKpuWN+TTvFjhkXi7/Mr1fg6quusdAcyFMFnUbaE3Im8m3vGIj4UrVaa6KP8PSMlfM+Nz03Aao0XAACiekybdw/glNM08Ob3q0WYowMCdFdYZln8pIPebHFv8l3q5Vl0KtSdTKLwvYmeb/fMi8XxoxYHRDL1NvsVfhnhanRoPXqb5dB6ClTAJKI3Vzcs+8tAiSSPnVZa2WzGYSEzStUZEOiF00gqSL8qkiJviw8RyjVatXh6H8ONbmIHKAQu57rMnt64gz4WtllAE6KbkT0YuWEf9tvbFc0YpP2/uQxt2QZzhNOpqagXMX8twdcRMrf8TeY3PrhZSyZIhTqDbGR6xMBv1GN/DNGu9OrQBkLV/1yRNMLyinTF5JAm+wIPaG68KqIyDdJuQxJBMiSNzJIlt9yfTyuoxQe4fmUTrTK/VyhXSebuQov13+YxBXqVFWGRiANnA/mUC5sYYi98XalkGFVKbkqCGgi4eIs3UESDbe97xg/OcMCaCCJ1bAASACx3n+WfcD3xmWBhckU7MUWpprZ0p9SGIJUkCBBPX0HQ98F5GghAj8uohVACyQCDtciR9OsXslHJ06mpiWqAQVIJ50bSwv8JiYg7jezY9V4VSYgqJMHTMRB5jDAWEfoO2M8+mfuFMr1emiDTIPxLBG7MZvA3uZuPW5tDm8hTK6im4nlAvO0R74eV/DI8pRTPl7QIkW2J2MxE+uIK3DmUaQNUaYcmB7QFMEbxAgEb4nLpZ+GBsCXhtJV0sASPnH12PpgXM0IHwoAbTAnYnqPSMF5vhxWYZxbuCCCOggE+8DC/NZ0U6TCpqLJzRps2mTF/wCnbE1gy2I2gihwpQeWFPKSAN46nG3EOF6gREC1u536DvjGTz0ItVmVTUjlPYGIHSQTfpM4mrZ6SSralmFK3OoqDEbdeuJyjki1YO5jh3DhTAmCewJ2/SbYIr00uAo5iPmfX5DGeHmPjJJEDSD1P9n3GCEYeYNSwxEA6Zi3N7bDCSxzUtjJqhctSkpgAAzHcyew2OJdVMNUA1hqa64WLjuCBBLNA0yQe2+CDSQGRTEqYDCLdJ2t640bhoclwAb2uQDHW25O3yxfHBVditgWY4zVCkmiwMWUFeYkgbwSAJnBeQru2qCVFtov9v7M4FPDqsyrEbgTqOnSYMAm/wA8M+H8HgXGnbqZ698aoqCYrZWuHooq00OY0s0ckaiD2PbfFgz3EMtS1E02d1G+mx9SwFl9fTFb4Nwc0mDoRUaIKVYI0n3Fo9B9cW160IG06Ng0GwJ9R0vEm2LNxirSNKTEWR4jQq0CUy5NTXBCkwFkQxLbgBxI9CbRiTM8QpVKVEqMuzBpBYK5QRIDKt0bbYNt6g4fNVrAgTpnYGb+xGFGayuZDgoH1bj8w6AlSbC1thgrNF/8aBxBKq0wTSVl/GBLFChDSDqkgmJvuR0HbEfC83WRhOUGiVDPTRCdLToIaYaSOxHtgygmcUhSHZWN1cFuveQR7TF8WfIUaPlGq9JTVUcr6RraFENqN5jczi2FcvusWTo5x48RaWaVFUpy62BaZZmbsSBIC2GEmVqGnWo1ZOlWOuJujCGH0M+4GN/GmdarnGJMkaVn2VZ29ScDFgRt/c4a3Caku6PThFSxcX7FtyfHPP4kfKZQwGlWUowqgAgRqIGqAAyk7gkTi4itUo5XL1NH4gYjTA/MZAADEehv3xwXiOXk61lSDbTuR3J9OmOp+G/F1LN5Kmj1WXMLy6GErUdLAqwHKSCJHrsd8er0+Tk1+h5PU4nBlxo5byM3SL/FUUixG95m195J6kk+mKpn6wp52vTGw2/WO2zEfLDB+Ku+fyqv8ZMsGswGkMTpnkUaTb2mTim1s02az1U0gWJYAEbKJ5mnpaB8+tsdkknBR+lfoxIRptsv+Tr/AMLkVesSCNTsQJkliZg/LGDxNX0PTqh1dZmTtYyQBIMjTESCY3sVfi7iXkUBSWHaoNESOUBZAM7LBkz0AHXFG8M1cwa5y9OrIqvKssgioRzxBiBvJFvbGGeO2g3as61wnhVSvpqViVYJoI3i9xBEGSJJ9B2xYRwynIJGoi4JvE2MfLEuUyoRSsyJkek/8yfmcR16ynkDSXGkBWWb7m/YX/bF44YJbJ8mz1LIotkCgDcAdhAHp0xhMsgk6RuLC0d52nv7YJjlG9rXj6n0xo7C02A9oIj+/pgvHD2ApMibKgwSBI+mK/mkdK4bmgz5n+mRCiRHKGJ9zsDvh/WqSp079PfFI43xGpRWv5oIZlApQbXaCd5BiSD1uOmIyjG9ItGyzVjynXEkmIkiJ5SftJ2wgTL/AMVWfWGSjSOlV0n8UlUYs4K7CSoXvJOwjd+J6KFBy0lqGokmwUKrM8TEASL9SOk4rWT4nmco9KpV1VaeYghA0Gk7ydBL20ksIk2gjGZyqVFKssnGOA5daYHl63ZoRQizeSRYTpUamO9h1MDAdfhBSwCD2Olh7gegmO2CsjxSpUrNVCkhGVNBZNVNW/1CwUN1A6gk0474c53PgIXAbYxIaLbggX6Y5xi1sTgVEcMiGBOkMSDTUwwIEamBsR6WI+2xzTIKh59RHqYkgTF/2AjDfNNnKqDy0ogkSHbVy3tCMsyIG429cF0eFOTDigU7KrSSRLSZj4yTttjNmw8u2xkqK+tXzEVwxVjHKbjYNb5bz1tiCrxJqZWkg1kaANInp+hufli25jgdJoBQQPlhY3D1qKadMspQnsD1uLE21RIxD4fitIFWA1eILCMDu0xtFisfUnDPh+YSsGZgLMQJjb54FzHh4kKajXFywEzG1r3I7dzGBeFcBempEljuSQRc36++2Ohid7OaRXuDK4aWqeYNwIiO2kg2t2scWHh3EDUpt8VQFmEtAKixAEASt4vf3xX8rxSkGNMOiuNOnUIBntIubGbSLHDxEqOp8upTe8NoYArYWA29wT1+WOvIrsserg19NLMAKgPxeZyEEfCVbuOvTtvh1Q4O/kGiDVp/mFSm4frNmKCQb2iwYx0OEtDMVEJD0w0fJv8A67ffEqZlSFC1KgCSFl3AU7HrBPvfGjF1caqbf5CSi/BPW4VUQsRVqERJVi4NuxDCPlhZSXKUlsW1WhC7hDB5vhOqbEC+4Ei2JM7kC7qxzNVXWT2BE9QBeAYuZsJnAddBRGolamkatZA5oFztY2uPXE5ZuM7xydDcbVMoPF6yvmS4+EvVPawMDcmNupOM0asgwDfCynmGcFiLsST7sxJjDNBDIvW8/If1ONkls9GGkYzVMFTHbFd4VnmoVGK3GqYPRujL/Kwk3Hp2GLTX2IGKVVfnb+9sW6ZvZDqUtWWup46zDeY3LrZArVCDIT+Xclp94npi/cGyJpKlChTJqxTNVpDPzwahOnYAmwmQDMY5hwThoqVMvlz/APsVqat/0swn/wAZx9LCmMsOTUae7aiWI6zqMsR6GfTtimTLSsw5YpNROf5vwXnc3JcU6QBOkMxkgkSzBZJJgdVgWwz8D+BKuTzPnVmpPpQrT0SI1TqJn0gfT1m8LWDgFTY9R0wk4Zx9AlUVC00ajoxa5Yg2K957dPaDjOsruybuiw1MwQJK/Qg/rGIMtUp11WqjakIhSCe/MCNpsBtIvtjmmezlTPZl6RqvTy6gtUZoHli8pbl1bQTcAg9MBeGvEdXI5qrlqaLUo1YrUl16TTBXUR1PwRK72B641QnJr5gcfY68pCyZMEzBJMSSTvcC+2wjpiCrX5RME2kLcX7emFo4orUtSMBPQxKknrJvcz69MLquYeai0TzAMCYNmifqbXA69zaTyMaMPIRxbjVPLrBa4PQfF6D07np7nFC8T8QLRqMs6hiI/m/01+QJP/8AQ4m4jwLMGjUrZgjWoWKSNqIBNy9hAAkQvqcVviOd83MuTYSSZ/KNgJ2iB9sFOoseK2M86zqPxXC0QaaNEk6EAZl/6dS32seww8qcRFNZrIWWoFFOdBUuDHNO4m8xYauwOKlxzPAjyEYh2pmDtBggzvbSx+cYhTxCGZECUyqsulAoOhkEAGRLS1zJj62hKCuxkmzonh3jNFy5WmPw/hYKdRXTJZrTzGbCT1NzhlR8QpU5kugDdQGZhEKFaN5MHrbYEE8lzvGqrCqYdKtVmmDpUJEKJHVQAsRE/TBvB+I1KZAANVmIUxCmItEiDeflhZNlYwR1XNcWVYAcKSR8V/qAZj1GNHzUVA4qM0qBABKmTJbYkSLATGKlwrL5ovrmnTVhF4YqO4A/NHqMNuFcPKByWJBM2kT6kgzPpMftPlXcDiizjNoYvc7A2Jj0N8aZnOLShmIE/I4UNk1fTqBg36+9yLx6TGN8vlaZeFpXQjmCMAT/ANUAEDCKV9jmkGPxpTYC5vv/AMYky/EdWyTtYAW+pGNjTXcqsx2n9MaZPNC4gdOsd+kWxSN3tk5VRyvh1aIkTf3+2HH+cmiSVsG/LEybbDf6HFJZGp1GCCVYjSS0/Q7x6d8Nsln2VdLKqifzcwF+n64w5MPlPRYvdHiIrBWKMbAsoIld/wAp3F91vbbEGeowQ9MF0dehWCDtuwkx19cLuH0ajKXTSpiFdSTY72BsZjf6YBz+YekUc1BVFOQQqw0TcWlWi8A4koNsGjGZzzK4Wo1Tk+FGqOoUH/ug26GR6Ym4rxofw7UwoU1Pij+Ub29TA9ROM5TjtKsWSpoLMV0kNpZlvMq9uUdBvJgDFU8R59Zc0xpQiEHZRtv33+ZxpxQcpq70UxRt37C/hiDy1P8Aun5KP6/rjHDG1u1RvhFh79vpjaqfKoR1CBfm3b6HBGRyoWmJ6Az6nr98eg6psv7EPEcwYYkiIxVMssse3f3MYfcUrcsfXCFW0pPUt+n/ALxfAqiyOZ7V+Cx+Eqxbi2VjZKqwB6X/AGx9CZ/P1dLaUVWi2twLx7G3Tpj548A5UNnqAYlfjckEgjkaLjbcY6dxGgr1Fy1RnYSrK3KLnlBLkExJg9JxDqZxi1D6GWS5Scmb1OP5keaHpVaSvpKFdPLAiBJBkwNgYt74zx+syIja2QkBvMLjVp09EF5+EwYPUkYIyvhwUeQJW1IxYVFU1Ie0kOqyuw67HEGX4b5bgJUq1KgUyhDvCk3BmQAex26bYEMiiqcWTcLdorS8UV6RpUEPls4kuS3MWEF3AY+oEfeCM8J4tTy2alKS1lLMC1MknWw3DPJaFbSwkC02iMPE8EvW/wBJfLUklvMZ4mZPKZJ37fPBlXwYMtSepVzZ1kAA01g2IKASSZlehGLQzt7SC4rsxHW8T/8AzE0sCD8SiLoVkgx/N/zgqpx5lBSnKSSQVZjBPfUSTykgRHfcDA6eHKDBvLCiFc/xLVCvlArEVEFzpMi4gyBOCeC+Dq9amKsBARy6jdh0YRNj6xIjviko0+T8nRaSpCHg3iCrQWqQ7HUtwTJme5vucIadYEMSbtKn2gk/YE4PzvBnQVWZkAJKkFoZTq3KMAwExJjY/ULJeCsxWpPV8yjTpgH4qg5gNpOwBtE4lSS+Z0VtboStxRjUNQGSy6e0COh98Zy6qgMkEkcxbVEdIAEyD6nDjwl4Kq50h2JpUQeZyp5vSmDY++w9cdKreGshTQqyC3Uu2r6FiPlAGDknGOkFbOc5PigNJAyajOoGTpJ2kqRY+sHfDinnzXFOi+TDKCYdCZk23ERci89sE8U4dSp1adPLGo+oa9TJq03MLECRbttgzJ1nJUkABlbmWWImZ5ZAF4Nuw9sZm1dnNjvwzw5qa1aLMzup1pqa6a7i9yeZbM0/CekjD/zzo0VB8QYGosAIZC/DvEkwfTFU4VxDMU9dR3crpJUNT0sCINzcldxtHMRiTO8d8wUizaJs4WGMMpJkLP5j73nphZSOovesDaoIG4gft+2NBn6RMBlLRJANx79sVfh1Glp1mpUfUYN0gEbiwERtN9vTDbIV0poArKqgnZSB3uZMmMIpHfiHeYxYMpASdgpYn3aQF+/vjJyhZ2JpUmsBqO5339pwKnEJBvPeR9ugv6mMF8MziVdRBAggESQQb7j95M4tBoE+xyWjRsNIER/e9sG0abFeY6jqkFBMCIhkN4nrcX6YrFPMM6jWNNxeRHzIsPthqzVcuuoDUsE3M2HVTN/acefPG1q1f+eStDgeYlhpAaLEGG9TfftiXPwFgimEsdaIQUPXlLX3xBluLysVtIWAQ09O4PXGxpyoqUSrL1IbUpBsOg69BiK5J1JAdCrPJSJaVBbUDfmBi+sH1kCCJENviv1T5tT5xg7jGbADEDSW6Wsdjt6/rgXg6TB9Cf2H749PHGo2zTBcY0SZ2nqq0k6atR/7Qx/WMFO4LFRsoJPv0/f6YizB01Wb+RPucacHXUC28sfoLAYddg3sU8apQAOrHCd6YZqadBP/AD+mHHF1ZmJtMm3Y+voMJFkPvJVTjVh+6QytXs6F/hjwwVamYrtMKopLBgnVdr7iwAkXvi15/LeXqKpUXU2olTBmbcwMx6E3xWfAtY0cnep5eotUMhTPQWgkmFG2Le/ENFLUXDq6gjl1KP5gSPpEWIIm+PL6rlLI6elr9CCduxBxKkAoFWmwQNPKSrCbXg6bz164Z5fNaVnK1mVuUBGUFdIn5kwbkkkme+C+K8Ry1LQamjmC6lUsI13uY8ttu+CM2qI1KqlCmEV+dVQk6RsQdemZ6x1vaZ6HqPvKjrS7GPC9DNIPNNVdDFg0qSzsYCkSYCrtAEbk2AjTiXh+vVfyjWqFXpu1RjUpnqAoSmsMsHrsO8wMO8n4tc1Ai5cLSteRqVIE8qsZgmOWe+EWY8WZxa7MoVqRDgKuksP5Sb7+9r/TeuFW8m6+hK5N9hfnPDdX+F8mqdSI3KHCwAJgkwxLEwTeOkYk4Lm3ySqrVXRFEwqGou+2qJE9rCfQYiXPZjMuamZqoKS3WmGZG1TylgoCkTAvNuuCKmZrE0UBmkIDalpAEgzGrVIkQJk2B64z+pNSrnZSl7G+T4dlK716zlWpapc1UIUN8UdNWmOsWI3wLwrJ5atXIpeW9OkqhqoQLEzoQoDsLwY9+uM5rjSVKZWqqqJYoKTGqJiCwYcqgm2nv7E4F4JxYUkzIp0zygkF/jLFegK3UMvTaZ7nDzm23/iDFBniDP1RWel5xWmgAAprEkrIv6SLbWIwupASPMbmMRrMk9du/oMAu1VXXUSXYKG8oF4EQSTBk2knrfA2Xz7tWhWMqW0lgV/N0EgTHpIOIu7GqxXxLj1RK7vSkCmRTBkjSq+xiSZ3m3TBeTrFVCqxB5iFYyxgDpMgCR22ONuF8NfNV/IpsFpswZwKYnf4i3cgTO/THZKuRpUEiilKmADpbSJE7mSPrJxqqMonXs574a4ZVqlpVgNixNQAiQT87fFvv64tFDwVTQEs8HUWhQu0zHw3IPpizcPraqSkWEdo+w2xLSmL46OOLVgbYiyfh5ETWCapmbvZl6ARCqfa3fuJKPC0aGptCT8LD4SNwQbgj12nrhlUaCWHwkHVO1tj9JG17dsJ+JVHSrS0MqlyAdRgVV/l1QYqCwB6gx1szjD2AkK+NstKmUq1GRwDpFyW9VYD4e5UAj02Jvh3hkhy6LU2AYSDYmQWPM0dzhzxTJJVplCdJvoYWKN0IO49vlhB4cztamrUnUa1uSGsQSwmNwZUzO9iMScfm+UE/u7OR5/iwo1SUuDBYHv1j5YNR3LF55GHuB6GNoEb4JTIkvp0SGGpdYXmXpaTMCMQ52h5VUhgUtKwDc9uxvIjb98zcH8qW6LphmXI0n8N2IlrLaOu5E97euJjnVZNVJmTUZApmFY2B1A2EKD07emJ8txxNKKFIcAAkggBuwMXwQuRpVQrGoKUagQVLAmxkEEACLaTt3xCMqfzqgqKtHP+MZrn0/LDzg9Hln2+2FOfyVAPBqVWrFwFhAKZve5OoW/Ue+LRTdadO3RbR0x6M64qikJcpNlU45xAK1RepYD7R/fvh34WpfhKTMb/ADJJxWsnl6bu9aufw9RgfzN/QYtfmMaYAAp0wLIAdUdAe3yvik0oxSQsW5Stld49nBrKruZv/e5wgfdj6x9MHcVzI1EzzC3/AK+WN+C0jy1I+FtQlZDEfYwQLG1sWhUIWRyO5UdLplKYSnVMaQqropzpUABZiTPf7YNyOdZabMlYhA4UaVeQTMSsbWN/THPc54keqS1clj3iP0tiHL8WqUnFegxDC25M/wC0iYYR0M482XSN7f8AAEtdzpT8Zr5cc9MVKD21NTKxOxiJOI6PGaGsiCUn/VSRvNyjQQO5k4plXxbm81C17IDOtVKgTtq6eg23wmzxVoJq6iR2MD07D/nAh00muOT9tna7o6VmOJJ8Q8s22kMQOwFx0/KcQVM6tQI4dUWndzChjIt8KCb+oEATjn2RyhYgeYFiLztP9MOsxwiszKiuKgMCQJnt0mYH264DwRg65D6Y5p8eGr4iV3JAAPpBHSemC8nxdCIhrTzNuT6kn/jCWn4YKuVJdHCqWUi8N6CLE7H98bVOEjVDEzMbmfS04SSxrVhGDcSJsoVR6Dt7YlGdOkEgm4Ma5WJvY/Cfb6jA9PI/it5bgA2EgKY62O156nBByqiPLVqp0gNpMRO9iCTt88D8GB0CPnyHIDA9wAQfqB+t8NaOWpuV0rcbSdiff0xPTytaldqQ0nbzdE7jsWtJGJ3oeW+sKfxACIgL2kA++4vtiWSTboKQx4ZUOTLAtTJMKoEvzEQo5biSVF8A8R47nHpsWpjyiIJZdIv2kz88R0uIUKC6qgdisnTSMBbmCTa8Xiet98Omf+PyqVEEGzU2MTqAi/YTv7dcbMMmoUDjsdcIr/g0pgcq2G22GSe/y/v+7YRq/k0lLTCKsiAT0/THqXEQwJRtQm3sQDH3x0c/DuF477DmrhH4jyQzNF6J33DfyEXBtf0gbycF0azMpAMepvGA+M8VTK0Xq8gI9Yki3S5I7YKycnyDwrQm8L+JhmKUVTz0yqs+oAE/kYn/AHGB2Jn2wHwTMrUzOZioKsCmCw2uahsZuoJIBtIG3U80XNVaRzLpTZgJVyUJVWaYaPhDLJidpxbP8JqQBzI3MUZ9P9TGqGJR37k8r+Vi5+H6xqhkqIeRwzKUvcAg6R1i173w1pKKvLmCWcR5ZZgQ4iLqIhiQdxBtBmcD1bHncKoC620nZjytE3AjptfA2Z4nRqUyul3qIdiHVYHZgBKbdt5tjzKnNX/Tx/B2kyyUadSojJSIQqAA2kiPTUP098A/5LUWG8xiCZcCI1RB3ntjGaQUkNWllKaPIPK45bSCZ3uSCBv98RcNz7VQ7I7JWBLNTtpg9pmRsCdwe03zRjNJuL1+X/ljNm9WgcxS8sQzUqmpSdM6f5ZBgNN4O4AxX+I5oUgaely8EAAA3+RP2GGVNmqqcxUk6SdRQ7aDeABPewGF3+aq2pfJc1Kb2qBRf/qvvHQDrjZh5J1Vpd/owLK4qkVSnnCpo+cjGnTJIEaZJMxJ3g3xbuJcXIp0StNF81lULUqLMH8xWQVX1NvXBa5Cnm6bKzUyOfQw5YYiAWUiQQYtbb6x8Q4BlPKFOqGoVYlarsWBUtbmHId+wI0k2BttWeGR1JbXdCQlJXs5/wAQosK1QMDqDGwvb0j5Y3StVgUwXAMALLCT03MYuHCMtlKdfMRV0IoUJNVSrMIJk3U36XA74ZZ3MLUZGzKBlAlGpxzCbT97gjDZOr4tR42v87L+Sajt7A+DcBZStTO01akQCPLe4J2LBbkbfCeuHp4Tk0qCvlUIZQdSX0gEESVPONjcDviHJVVBRctVJ0g/g1D0udIn4vQCT8sN69OKynL0nFQrpLVKbBQrRMlX5SCDGm8jpM48+WTJJ7dL9F+n9hyu0uGefrtUgAFget9wQYiO8NPQ7h5S4HTD6EyqVKeytzJzEbEXIjvG/wBxfF/H6wby3oUUOkc/MZvvrABAPY4x4S8VABPMWWgIwkm0kq0EwN7ALcE+mOcJSjyvX0bBZYeB+C8uQ2lKiIxDPqCmd+QMSSNJmTEkEXgCLtkspTpKEpqFUbAf3vhLkuO0nQimVQrJ0kKZE3OkQR3uBjTN+IBpH4i01MHzRB+17Y6ORXv9zhf4t4S7sa61EVkFlZdWsDXyD3PNEb9oxUcrxjMGuMvWy8OQxUMkXUEkCDfbpffFk4tx+iqDRmFNVk0+caU6TDXCiIZpPsDe2OZ8ZzD/ABvVYvEJzXIuJneIJIjffvi/pQy/eWx4yZbaXEqNMszU0Z1JJQkgCL/mHcGR7DBNTxDUX/TR8uphoOjUQRcBnVtKiLEAGDilN4mfNOFzHmEhVWmQ0AMIBYrBBZgJI7n2xeaPhqjUlqlMgz+YOZsIlStr+hjv2hkiunpy7/qddguT8SJUzBq1lLtT1GmuqylgesQV2A7QTBtBNXj7ZupSSrQ8igpbW7FWHw8trRzAbT0xvU4RRpi9bQFvdwNJgdQQQYInBlPhyU6ShdJVwIYkNIixWbTHUdsJLO/vcX+YyZW6XBl80pTqJXNMBl0gkFSTIta0XBI3+WLJWzOcpUqa0sqadKeY0WBKr6KVYCRvbGaDuFh9UA30aaeoA8kssta8QRucLavD6XlaStWLyErVEhdgLfEI6EdTho5sbe2Gw2tnOIV0KNR8pNHxPHmNaYJHICevw438O0sxQ00a5TS2pl0uGKHe8jZrn98C8F4hUo0WpIdYkhDUDHSDNjfU253PbCzMcOzVGlADbg69GoiCTaZAmYuDAFu+C2p2m1+4VKi1ZrjFRKBq6eQLJIBi2+8H9B7jFM4zmhWp+dmKwWmUbSpYlmc/6aqi3aQDewuNgMC5us+eqKtbMVEVTz0VpRCkzZlkbsYJ2EdsEcQ8PrVUKlQg0OWn+GAAsW5vzmwlt5HTGiHpYtNnOTZvm/GIymX8umQ1euWq1agggVGI9NJhQosCDe+CP8Kas/xFgLUj3mfMucJm8DUioNSpVVo5n5Ss9bGDGLX4SppS1inUoOAtNT5aEGV1XeVux1fb62hnxydR2TabVHOKPFa1NiFqNpCltJMibnY9LYtPEcqpotVvr5TM91nbrGPY9iHUpRcWvP8AAF3Yw8M51iDTaGRfhBG0nae3pj3H8oqZ2pTuy0k1JO9wsgxAIM7HGcexlcUpSa9g+wlq0hHLyj+VdvW3riPh+Y5Z0ruenY7++PY9h1uDv3B5ChDCpIAIIaQAL3/SMaUeL1dDIxDpD8rqGHKYFmBx7HsGMU7v6HM04xmQ2ULeXTXynKAIukEMskkDrIm0YByK6ctSIJhqpBW0XAJi0j5GMex7GiKSx/mK+47fg9I02fTzDE3BatUZd6vn1Zp1EpqpKldLRvKkze18ex7GfH80Xewpm3GuOOWpqUpsGQEypNyWE7+g9MK/4dQwImxHUiR2MYzj2OUVGKo6RnN8RqUKpek2lgN/cHv74Z58tRy9CorEmqROoKdM76DGpdhscex7HLtEKEHGKYFQj/dF7/ln9cD5DgiVCxLMCBH5DYbDmU2tj2PYvik1FHT7D3OcAo0XqeWsSZOxmJ7iwvsI2GI8/maqBCtaqDH83b9vTHsexnjJzmuWwdi8cCVcxSWpVRGZ6SydI2ZZI9rnEvE+F0XpqDTQaRoWFUaFLCQgiFnrAvj2PY83qJyjNKLotFKjfJ5NQWuxuN2J6YI/y9XOokiJMALBt15Zt6EY9j2J4W3PZ0uxXOJZZNQYqpKixKqY+oxH/BLXpMGLDWNJKsw2IIaJK6gVBDRIxnHsbXJxemSRHQoCmKNG7g1SCzwWIhyAW7AgfTFlzOXRVYqiggSLY9j2KS2wrsABBE7SAbesYBzggj+/098Yx7HdP/ujw7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1" name="AutoShape 8" descr="data:image/jpeg;base64,/9j/4AAQSkZJRgABAQAAAQABAAD/2wCEAAkGBxQTEhUUExQWFhUXGRobGRgYGBocIBsbHh4gIhwfHhwcHyggHx4lHRobJDEhJSksLi4uHSAzODMtNygtLisBCgoKDg0OGxAQGywlICQvLCwsLCw1LCwsLDQsNCwsLCwsLCwsLCwsLCwsLCwsLCwsLCwsLCwsLCwsLCwsLCwsLP/AABEIANQA7QMBIgACEQEDEQH/xAAcAAACAgMBAQAAAAAAAAAAAAAEBQMGAQIHAAj/xAA+EAACAQIEBAQEBAQFBAIDAAABAhEDIQAEEjEFIkFRBhNhcTKBkaEjQrHBFFLR8AcVM2LhcoKi8SSSQ0SD/8QAGQEAAwEBAQAAAAAAAAAAAAAAAQIDBAAF/8QAMREAAgICAQMCAwcDBQAAAAAAAAECEQMhEgQxQRNRFCJhBTJxgZGh4bHR8BUzQlLB/9oADAMBAAIRAxEAPwC9eGuHgKs9sWdKEbYqnh/iIgYtlHMhhbCuMvIbj4MwcYL4mXGHp4RRQbfgCegDMgX9MQ5jJrHKMHFMZWnOKLRNqxJTRthtiepSIH7YamgMBZhvKXUxXStyWPTDua7iLG+wOmZE9sTpmu+Oc+IP8RXLEZCgGA//ACOCQ3cBREe8/LEPB/8AGBWdEr5bSCArFGk6/wAxCkRp7DUTiHq45di/oZY9zrFNwcS6cQ5TS6q67MARtsfaQfkcThMDivAU35PBce043jGqgjHcTuRrpwPmcvIwYcaOcGKoDdoX0+HCL798Q1qWkwcMxUx50Db4om09knFNaFLYyi4PakL4FqUsUVMlJNCfi/DWr/HVNKku6puy9dROwPYYrK8MOpkoJ5aj4qjCSQP5zHUQfLEDaQcX02G04R8TzLQRTDPeJUW1E/CsbnuTYXnGbNiiUjkYpTLc4JDHSDDPeoQYnTb8NDAO2raI3xHncmwB8oIAfiA39yWkm/cknHs+DS+Iww+IKSbm4URuY9O8YXLmixIaRYmN7DqRMyWsBuSQN9vNyf8AVF0/IOcxmadVX0s6kxA1kGOhmQDc3xtxKqvmAIGViOYmzEncQNj0sYN98C1uJGkWOmX2uLqAfgERDE7xZY6nUQLkfEXntqVaSmgVaIZWInaSTq6mf63i4Nlb1YBxDiJSdJgTf0H5b7GWBMek9LOfDLq4HmKhhW8zTpaU/nBG7KIMjcKZxWPEgguhmVKlZYAoG21CIaZF5kSbYh8P5ry6lMjWAo0s5bckNGkWgXAgz98U9P5DU9wVGPFeeBqaU2p21Rfp/wCOxANxOLj4Xp6crTb8zzJneDa3sewnFJ4tw8k1GBIOqSTYMCJEACIIv0i1sWjhCKtJJ30jf0GDkpQSRCUtHSuAZYFAPviwUcmBFziveHcwAokge5xZaeYU7Mp9iMe2m6MMqs326k4kpvgepVUbkf3+uBjnUmNQ7dsdVgtoaTjxaMLxmYPU+2NE4xSMw1wJ2P274VxoZSsajHLf8b+N6aVPKIQHqc5vFgYUTsJJO/8ALjodPiKHr2++2Odf4x8GOYSnWWIpo6kmxBJUifSFYD1PScRzajZo6fc0iscJ8JZnykehVLahLXXtcXYTJJsbQL9sL+P+DsxTgvoZiRHP78o2MAFZNuuL3kOHVmpUny+ZFOmYOmFgJA0qQ6sD1X8pHfpgfj2SautU1cxopUngqAqalKAibai0kgCQIixO/mJtbs9Kt0NP8E3f/LpZiR5rhVP5AAoKz2kEx0k46CtTFU/w44etDh1BAbHU/wD92LCPkRiyagOuPWhTijx5t8mEyDjxOAVzgmMS/wAUo3IHzwdC8rJmOIKhxs9dYuYwDnM+qgQQSTYYaLQsrCKYvfBKsMJq/E9O63mPf19sE0c+pF4Bj1x0pIEdBzjEOnG/mAj+/wB8DPU35TG3T674HqxQXFszVpyI6YEcaRCiABAjp7YJqVBA9RYjC9q8m2KY5pkskWhdnMsdYIQMNLS2uCu+w0kksd2kdfmDT4fUy6FlpK7tLM/mKmhoOkhXVp0jYH174c5rMhQZUk9FG59BOKL434lULCnUKMYB0gtCkzC2gGwkkzPQLaY54Y4fOkNhcpaYHUzQSg+o/wDyXTy0GiAkgAz0kUzeCeZ3k7YpvhpytSoAd103UEETNz0IIER67Ys1Xh2YraK9ValQVXqkfEQIXlIUA6VLFhtELbcSR4IyyvmWoiGAps61SNMVFKAECegMwwm+MPFy0vJuTSixbxBFanUd1FQ9WaSwgQOu0kifX0wFkeHGnVY1eWmFZwFIEsRCgA7nUBbppba5xc85w96IhqSG3mKbBm31KQBfSbja0RirZvMU9VJgFZqpIbUSkM4KtcAwBqW4Btt1xBKUZcWa4NSx6DeHcLJq0rDS7yS/ZSSCxgnoAQLGT85/H+eoa6flgo3Pr0ghSSQbCQZkmSRNxhx4dmrmShgFabHckBrCTtNjt1kYUcd4XVbMPTDU18sCdUsZaW3CE/CVvAG8dcXcWor2M0ac9j3hOZVlAFiB1IF7dTvsR6zh1VzTEqgECLLBFx1Fu3rFsVTw9kTpW8EqNx17bxi2JlS+kAjSs2BMHpf2vYYaXVQTrkWjih5NUzvMssYAJI0sSL9e1/lgfM8YpagSzWPQC4m/5p6YkbhMoZbnJs8EALOwg9pG+MVPDdFh8TWEcukbkm8zO/paMPHq4e4jwQvQ5yHGqFYFaZuB8JsY9P8AjHqa/ihiIklRM8ykCJnqCPvisV+EPSb8LmBRlaSARI98Q5CjmUmNosDJE+l7e+KevBruiL6dLsWVc1oZhpmB+h6jGeN5mi2VrpWYKrI+5Ez+XSD11RA74rWS4+aVdhWBLAgMqmI/6mAPfYEn63fcSy1dqPm0adLkIrBSSzMoBUiWkEtTkBu4BOKOnF0KoNSVnOeF8WrIEyhZacHS1UpqAAEArPUqAJPf0wvOcqtU8ulUaoajqn4gBbVZVa24EkhRMAHa+HvFauSzVMMQ9NkAA3kqBAnsR79vlXeExlKhr0TTNTS2nWQwWbCwMg9d5Ax5cXG6Z68oSq0drTNaAFDQghVLA7AQJPsMRPxBCS0tG1tiI9eu+Of8I8VJVGiu3lMI5mPIWImBJMdd7WN8WNKLhgVJK7hwJkdwBuMbnkSXc834b3Gma4iQivSMAnsJ27H0vHtgb/Ng4Ade86bEmSZG/Um23tjXi1GaJ3swK2uQYtG8yTgZ8sFUBgde5nYGNwfSY+WIxzJ+SzxQosT59GRRqm339sKMxxMX0idr7Hv2tfAuWyZYHmWwn4rx7dv6Yw2RfeB8iD+hwXmS7sX4eAcONq0aqQ9Ob9zhj/EDoFiBu0GD3BH74rLZKp/Kb+mCKdJoAIYGOo7YV517ivp4+Cz0MyBsDboLxjapxMJcGZ+3visvkay3g/ecEZZHOoRqK7wR8v64X1UyfopPuNzxgb6Zgj0x6vnqRbaJ9v0wudOYLFz9sK69A64FzsASDYi1/bAWVLyFwRZszSUlWBsbn/jC3McPy4OqpSWo7C7uA2+9jIHQW6ADoMD0MjUKalba0SB9MYfh9QgCduhJPvviuPMvLJyx+wbxHMKKNddppMOWLDSdh9LYpnhKmf4rWPhai1gPhGpLkxGw9T1O+LUcuBr8xgSBcT6THzGFnh2kq5hdRAY03UAEkdGMwLWAvivqRclL2AsbUWgjxRVBqUpBIXzdQ/2wJ9em3pjmOd01aqVZOnzgFOkkEys3mImF9L9xjp3idnC0akAgVSoIMkHSZG150kG+4xz7xIaaNT8qpCKJVTbnLWZREG8texj1xCck8to1YVWKi6+DqYWpVdVgQizM7Fi0enw27g4XZ3i3k1qlTSar1m1Eqs6VAhVsbQJEHsT1xv4Y4kELppkhqjtAMLKBhqMbFtUfLqcaUM8kG6gk8xcXLdRE2AEQD36QcGc00oITFGm2yDhfFgF0Um/EPRo2+pse+GOUq1DVQamCG7ARA78rCAZjaL9RJwp4NkqTOC1MlhuS0kRsZaYj6Ys2b4XqMAFrTJOnSJi2/wBIGPDc48tfuG2M6eZUsVkcomSDfv2j6X++J2zSBdViI3A6en2374RDhMNqDFyYB5wsmLkxHUeuJv4hKS6aaEExKlmaZNxckXviign5Qvqv2DadQvdeYnosbxBG/S+Nc1xEU1qlhp0KSJ6kAx73GBVWkpVgpUE2AJI6FSR7qL2wNx+mpo1gV+CmzAmd7Nv1Mn740+gk75IEMzckqKrQrSsnckknuZv8564JyviA5dlFSq60SYNyAmrqRsV7x07kDCvK1uUewP1v++NeInUpBNjbYEffFsWVwkmj2suJTg4sI4nkqVN4psWpvLpO6yTqQmN0aRbpp74W6JJmI62H9MF0eI6csaGhSFemabSCxJ1CoQYBuNMj069AGaZ7xJH2GGzJcrj2YvTN8eMu60DrllMhjZmH62++LR4C46VzFTLVG5XhqZLfC/5lEnY6dQ7FT3xU67fhGLECR7z/AM4V8Fzn/wAugxJ/16ZMWhdYtPtOHhj9RNEerpRo7jm+LNpMCGFpN59o3OCsvnHdQXphPeR9zvPYDpjevwqlpISbyPiMyOm/pjbJ5AhRqm4FpaPoxI+mJr7Pyvyjxn1SRmplxUU3vY8sk9I2O399MLM4WUEByDERGlJm923/AE6bYY/5eFERF7QSJHyN9zv3xtVy8ghiRNvjIn2g4K+zM1d0D4pWVzhmdqoS1TmFxaAQTBG4P0EDB2SzwqE9TNz1BjrafScTVODTAUPA/wBxI+d+2Ccj4dQndhbe4v8AX0xGX2fmtpUH4ha2DnMFhYzTAMBmgt6CBIv3xjg3EAATUVRpNmgn3mPlEn6jDNPDgBMMR/fvgZ+EssgO3Sbi+KR6DN4Qr6lLbNq2YRn102Ekyehn2OAszWMgsPQRHU+gwaOEsT8Te8A/tjV+CEzcsfWBHsAMc+gzLwd8QmT5NgVPUj1/pgTinMDD6AJ1zER7xP8A7xKlHyrjcx+UfKYxitR8wRUgiDPKBIkN09VBxy6HMvGg+vFizJ5vyvwx5TINbar2GyD+YnfoSAfrjM8VpoyMqKtWGEIpiYg7wJAI6W64q/HXdakppSjqgmSQBuRCSQTfSLzHvCDwvm/MziK4Z1dmA2nYlTfr7mBhIYZvsy6WrLdxfiTFb8p85dIgXUp8REm+qfr0jFS49SrKAziUI0qNEcnT8gIMfOTHXDvjPHNBWiilCrFSayqWHNJsrGQBO2+EfiHxAW1hZELBOuRcmLW7j2wcanF1RaDtDvzkFBqVNaZ1BdTvYz0gFgFj9Z3GJeC8JGY1s9UkgKechYJBkCNxYX9cVzjNJqFCmaqHXVJIZiphVB2iSDLA7jYYuX+FJD5eq9WkHmpCk3sFH2knDwxSStM6UlGNjHgeVJUlqxKkWIVQDO4YRPznFhpKqU9esH8sgDvEQScKuD0uWNNog7RHaO1zixUkpuIkbd/6YxSjvsBwFGYqVQB5SBgwvMC3cEH1PQnG1XKfmO0es3O0RffphlV4TSYyWMjaHa3t9P1xMOHkAaXkD5/U3JxFx5PsLTQlyGaphxS+ImQdpnqPlf8AsYE4nmE8uqpImpTqQrG51AXPblkiLXw2zHh6kWLBQGN7Wv1PvbfAea4AWmaWsmSSzkH0jmg+8dOuKx4rwLbTOSUK5PKOkbewBwXUqRdiFjvH2knCnxVRfL16tFbOajWX8qzIiCYme5sN8LKuWagw1pNpnf8A949COJPdnsvNrsP6hDqNHMZ+I8o+sTA9AB64krUgdRLgM5MkXE6o72kEmJtiPMV1CDmlNwE2PpO0YV5rPCeaFEzp7TufUnAirVBendjHM8IrupFJDU5fyXPuRE2OFlDwnnKVWmauUrafMS8GPiH5hMW6/PFi8O1qzualElQCSSOk/wDH7Ysua8VeXoFTOi0A6WLkHeCiz7T7YMczg3FKzN1GPm07LclFQYUyZnvA9Oh6/wBwCsr8Vq03dajSIhFW8yQDNoBO2mLSDcTEGdzGYKggVCsSHNMgMD6gSBcWMYEpZbN5j4F0CRLsXCwB0Qnm+kT1GIrquL1pEPhsUYfM7+ozy/Eq1RAwBpqvUAQ0bga1iZA6bE9rE0M+PxBN9UAlj9G5QVgnpIgi8AYI/gPLy4pB2ZlkBm06jJJJGyixHtpAvE4SoSjKJqHcI0iWI/NueUrAJPQAwNxaP2jBeWzDLHGXZFny9NbMzFfY7dw0W3PX19cG5chCwM8o3J/r64rOWQuxGY5VJRtKkwLsBvNjvY2v743zebFOi6jdgQA7QCC1mJ7BRqwJfacLpJk1g+o/y/EdZMhQuphJYg6RYGIMyT32v1jA2fz6rM7SR9N8J8vRd0aFJ0sAWViJAOo2I1LBttERG+IqWWY66d9ACaTYEAEbeunVOOh9rcFs6XTKTHGT4nqKmY1EgX27T72xC/FXdWWkqlphdcgNMkxBmwkg+mEP8OSseZpImL9tpGAa2VqG/mBDpUkggt8IDAbRMEyP/Xf6nGb7DR6aiSl4glypOmY0SC3MTLTqcELqJAWxAC3sMPszUXSw6m4JkgHYCO2Ko/Dkd08nSxVHZ2qEmWkgGCSJJNgZ2HTGXzaU0ILGNSoSWYkVPzGDPIIZhHp12Z9dJqqGfTx8Dytl6N1WlALKxgG7LtEbje22+OcZjKPTzLVaQkrV1C35ZvY9BME74sOY40o1FqjjVMLTkWOxLe94BwJmK9NlmnN/i/m3Mkn803Y37+2J+tLuVhHiAcapJX8ladnZnVmYkyzab3kjY3G9/XC3iXA3pUmPlGRaSDcEwGg/PbbltucNBXGseWGDhdM7wNyy9ZO20YaVBUqKtMsRJAOqw0SDe0zA+cnAhk40jRHtoV8fo/xP8OtFmqKoqFQ4CkBubTsOVQoie/W2LX4GywOVCBXUIzXDqCSWJIYdCBpt645lW4oUf8OYgFgwmTH7Ht8sWLg3H9ac7kEGIAt7+/r6DDzjkUaXYlOuNHRPD2bnl/MPijYXI7z07Ysi5lVnUygepX98VzIcSoZWjopb/wA0g3PUsdz9cA8Q42ACzvT1RYHTKi5lQdtvncGZOJznCLpO2PTfguf8OGIYNAsRp2I+VjONhkkEEW99scw4L46NPVTA8wKxIjVsdwD/ANVwfU4sGQ8YZmqJWgoUmzaXIAB6nV9x9MLLFB/eQGmXI0v9qnHjmDJ/DckdhMj3/b0xXKPisg6HQeYQCsKY9mk/KdrHBFLxFmmpnRlxc8pkWFp1KpJBid43GF+GxvyJbK//AIg8HpqXztLUa5CqylZDCwk/ywPqYxyniH8TU+O6/wAqwPtuT746h/iB4lqmlRU0gg1M7jUxLU1X8Smx0jlZWvHptincX4dmKFZ6Iph9JMAtBA3FzY2IM/rjTGLxpNb/ABPR6bjOHGba/AqK5eon5WjsJ/ucaUQoqHUr9IH9Zw98212CHqDNvrA6b3wrzKU5JNbV/tVQbD7fXF4ZHLTX9RsuBQScX+tDHLVV1rTpy7M467SRO9pi2LR4o8PqFptQ0vU1rKIXh1O6k7ET+YXAxUPDlVDVQujFS4AAPxDaAAOYyQIi8xbfHUq+cCoaNRwanMTpFhv5dNZFt5LGDMC84lkThKyXNTVIs3DMqcvQo02cMaaIhKzeIG3b1OwxjL5qoQPhgADUet4mCevviD+NVAPMILBVJE9feL3AvbCZ82HabA2hQ0DfaNt/7vjw5YpttswOI7zlYg/lDTYkm1iJt7Eb+uAMznFTWzsv5lJDEavi0oJ3IuC28g4XVMy2m42ESqi3eCOk3jCzOZssCSWbtcbDpewH9cNHHqmcotDCvmQSTTNPlJMEyT0IE21GTe0i2Ac/UMKGAfTN9RFpaxuYvp+g2nCYrUMckC1xuSFiex26z0xpTqFnBYujEdLKQD9L9t/1xZYl7haLlluM+VR/ONoDEGxkCLC0L/4nAeZ42CyGWBYmACI6ge/MMV3PvUKKi6mCkiLiACYEkepNoifniBsrVgAmI2XsN7n6nB9GD2wUOOJ5x6SpUOkSBAmT8Jg828yfn7YAzLMijy6qNKeWTzzoZQB0A5bd9zgfN0mWCU1D5mB6fOcAcSrGFBpnmk3Xp0+cD1xfDFdkcjaolWyUz+GAPYkCJPzJt64iTKVDVkEHTAOqNgJ2jBHDWqgwFF9gwgdh7d/WIvMYKHDy5GqobTJ6aYOzd9Ugj29cUlPj3oZSYsfJ1KjO2rlmxJ7dvt9cGZFyjIACSbWYixAj3kRg/wDyjUFVJI2uwgAtIiN94NrxixZThyoNZN1JVWJDGbgTcy21jt6YjPqY9jmxcMgFA8xtBBb4TBm0GRfrvbY9sYzebp6SGplzYXYwInXMXveMM8zQQllnUXu0LcERBkxE95xLw7L5emCADqMBlL6wRJmwbe8kt2thIzS2IpHPqXh2pVqclNgjloIFgo+G5i/T1i04M4N4SzINQBFIBF5gExeJFxtjo5errdSFVS060BFhJ2m5kgH1I9MHcJzLQ0AATYN+vzxSPWZL8DSlaOScOzrsjEu17GI27C1h7Yblqa0ghYVGqD45JYRsptpESTB3nAvCeA1FUyGaOi9D9b4aZTInSfxHEKWiBuBYXaJ9xjptKWjTyQt/iXYqlNFRQDLIsFu8zYj++mDhnXby2I0hVl2Zg8qbWUqdmi4JxActWmH0wYMkzHtonv2xpmOBjyy61SwDADXZb7gjSINgR03j0aNS0K2htw3x0oqeWdW1iFAn0MH9sPE4rUqwQpKgbQT9L4i8CcJy2XpeY2g1XuXYqTEwukdBvPYgzhpxLxfl0DhX1MAbL+x2PpGLxgl2JOFlP8ZVBXemu0JWG/Vig3+RwRncoxo0M5Vqy9SnDg9DoVkJnYlWAPawwo4jnBVqLUUEGOeT+Y3aAOm32w08JVqjefRLIxVFeilUalZdWmorA9tVMgggiBvGNGKpuWN+TTvFjhkXi7/Mr1fg6quusdAcyFMFnUbaE3Im8m3vGIj4UrVaa6KP8PSMlfM+Nz03Aao0XAACiekybdw/glNM08Ob3q0WYowMCdFdYZln8pIPebHFv8l3q5Vl0KtSdTKLwvYmeb/fMi8XxoxYHRDL1NvsVfhnhanRoPXqb5dB6ClTAJKI3Vzcs+8tAiSSPnVZa2WzGYSEzStUZEOiF00gqSL8qkiJviw8RyjVatXh6H8ONbmIHKAQu57rMnt64gz4WtllAE6KbkT0YuWEf9tvbFc0YpP2/uQxt2QZzhNOpqagXMX8twdcRMrf8TeY3PrhZSyZIhTqDbGR6xMBv1GN/DNGu9OrQBkLV/1yRNMLyinTF5JAm+wIPaG68KqIyDdJuQxJBMiSNzJIlt9yfTyuoxQe4fmUTrTK/VyhXSebuQov13+YxBXqVFWGRiANnA/mUC5sYYi98XalkGFVKbkqCGgi4eIs3UESDbe97xg/OcMCaCCJ1bAASACx3n+WfcD3xmWBhckU7MUWpprZ0p9SGIJUkCBBPX0HQ98F5GghAj8uohVACyQCDtciR9OsXslHJ06mpiWqAQVIJ50bSwv8JiYg7jezY9V4VSYgqJMHTMRB5jDAWEfoO2M8+mfuFMr1emiDTIPxLBG7MZvA3uZuPW5tDm8hTK6im4nlAvO0R74eV/DI8pRTPl7QIkW2J2MxE+uIK3DmUaQNUaYcmB7QFMEbxAgEb4nLpZ+GBsCXhtJV0sASPnH12PpgXM0IHwoAbTAnYnqPSMF5vhxWYZxbuCCCOggE+8DC/NZ0U6TCpqLJzRps2mTF/wCnbE1gy2I2gihwpQeWFPKSAN46nG3EOF6gREC1u536DvjGTz0ItVmVTUjlPYGIHSQTfpM4mrZ6SSralmFK3OoqDEbdeuJyjki1YO5jh3DhTAmCewJ2/SbYIr00uAo5iPmfX5DGeHmPjJJEDSD1P9n3GCEYeYNSwxEA6Zi3N7bDCSxzUtjJqhctSkpgAAzHcyew2OJdVMNUA1hqa64WLjuCBBLNA0yQe2+CDSQGRTEqYDCLdJ2t640bhoclwAb2uQDHW25O3yxfHBVditgWY4zVCkmiwMWUFeYkgbwSAJnBeQru2qCVFtov9v7M4FPDqsyrEbgTqOnSYMAm/wA8M+H8HgXGnbqZ698aoqCYrZWuHooq00OY0s0ckaiD2PbfFgz3EMtS1E02d1G+mx9SwFl9fTFb4Nwc0mDoRUaIKVYI0n3Fo9B9cW160IG06Ng0GwJ9R0vEm2LNxirSNKTEWR4jQq0CUy5NTXBCkwFkQxLbgBxI9CbRiTM8QpVKVEqMuzBpBYK5QRIDKt0bbYNt6g4fNVrAgTpnYGb+xGFGayuZDgoH1bj8w6AlSbC1thgrNF/8aBxBKq0wTSVl/GBLFChDSDqkgmJvuR0HbEfC83WRhOUGiVDPTRCdLToIaYaSOxHtgygmcUhSHZWN1cFuveQR7TF8WfIUaPlGq9JTVUcr6RraFENqN5jczi2FcvusWTo5x48RaWaVFUpy62BaZZmbsSBIC2GEmVqGnWo1ZOlWOuJujCGH0M+4GN/GmdarnGJMkaVn2VZ29ScDFgRt/c4a3Caku6PThFSxcX7FtyfHPP4kfKZQwGlWUowqgAgRqIGqAAyk7gkTi4itUo5XL1NH4gYjTA/MZAADEehv3xwXiOXk61lSDbTuR3J9OmOp+G/F1LN5Kmj1WXMLy6GErUdLAqwHKSCJHrsd8er0+Tk1+h5PU4nBlxo5byM3SL/FUUixG95m195J6kk+mKpn6wp52vTGw2/WO2zEfLDB+Ku+fyqv8ZMsGswGkMTpnkUaTb2mTim1s02az1U0gWJYAEbKJ5mnpaB8+tsdkknBR+lfoxIRptsv+Tr/AMLkVesSCNTsQJkliZg/LGDxNX0PTqh1dZmTtYyQBIMjTESCY3sVfi7iXkUBSWHaoNESOUBZAM7LBkz0AHXFG8M1cwa5y9OrIqvKssgioRzxBiBvJFvbGGeO2g3as61wnhVSvpqViVYJoI3i9xBEGSJJ9B2xYRwynIJGoi4JvE2MfLEuUyoRSsyJkek/8yfmcR16ynkDSXGkBWWb7m/YX/bF44YJbJ8mz1LIotkCgDcAdhAHp0xhMsgk6RuLC0d52nv7YJjlG9rXj6n0xo7C02A9oIj+/pgvHD2ApMibKgwSBI+mK/mkdK4bmgz5n+mRCiRHKGJ9zsDvh/WqSp079PfFI43xGpRWv5oIZlApQbXaCd5BiSD1uOmIyjG9ItGyzVjynXEkmIkiJ5SftJ2wgTL/AMVWfWGSjSOlV0n8UlUYs4K7CSoXvJOwjd+J6KFBy0lqGokmwUKrM8TEASL9SOk4rWT4nmco9KpV1VaeYghA0Gk7ydBL20ksIk2gjGZyqVFKssnGOA5daYHl63ZoRQizeSRYTpUamO9h1MDAdfhBSwCD2Olh7gegmO2CsjxSpUrNVCkhGVNBZNVNW/1CwUN1A6gk0474c53PgIXAbYxIaLbggX6Y5xi1sTgVEcMiGBOkMSDTUwwIEamBsR6WI+2xzTIKh59RHqYkgTF/2AjDfNNnKqDy0ogkSHbVy3tCMsyIG429cF0eFOTDigU7KrSSRLSZj4yTttjNmw8u2xkqK+tXzEVwxVjHKbjYNb5bz1tiCrxJqZWkg1kaANInp+hufli25jgdJoBQQPlhY3D1qKadMspQnsD1uLE21RIxD4fitIFWA1eILCMDu0xtFisfUnDPh+YSsGZgLMQJjb54FzHh4kKajXFywEzG1r3I7dzGBeFcBempEljuSQRc36++2Ohid7OaRXuDK4aWqeYNwIiO2kg2t2scWHh3EDUpt8VQFmEtAKixAEASt4vf3xX8rxSkGNMOiuNOnUIBntIubGbSLHDxEqOp8upTe8NoYArYWA29wT1+WOvIrsserg19NLMAKgPxeZyEEfCVbuOvTtvh1Q4O/kGiDVp/mFSm4frNmKCQb2iwYx0OEtDMVEJD0w0fJv8A67ffEqZlSFC1KgCSFl3AU7HrBPvfGjF1caqbf5CSi/BPW4VUQsRVqERJVi4NuxDCPlhZSXKUlsW1WhC7hDB5vhOqbEC+4Ei2JM7kC7qxzNVXWT2BE9QBeAYuZsJnAddBRGolamkatZA5oFztY2uPXE5ZuM7xydDcbVMoPF6yvmS4+EvVPawMDcmNupOM0asgwDfCynmGcFiLsST7sxJjDNBDIvW8/If1ONkls9GGkYzVMFTHbFd4VnmoVGK3GqYPRujL/Kwk3Hp2GLTX2IGKVVfnb+9sW6ZvZDqUtWWup46zDeY3LrZArVCDIT+Xclp94npi/cGyJpKlChTJqxTNVpDPzwahOnYAmwmQDMY5hwThoqVMvlz/APsVqat/0swn/wAZx9LCmMsOTUae7aiWI6zqMsR6GfTtimTLSsw5YpNROf5vwXnc3JcU6QBOkMxkgkSzBZJJgdVgWwz8D+BKuTzPnVmpPpQrT0SI1TqJn0gfT1m8LWDgFTY9R0wk4Zx9AlUVC00ajoxa5Yg2K957dPaDjOsruybuiw1MwQJK/Qg/rGIMtUp11WqjakIhSCe/MCNpsBtIvtjmmezlTPZl6RqvTy6gtUZoHli8pbl1bQTcAg9MBeGvEdXI5qrlqaLUo1YrUl16TTBXUR1PwRK72B641QnJr5gcfY68pCyZMEzBJMSSTvcC+2wjpiCrX5RME2kLcX7emFo4orUtSMBPQxKknrJvcz69MLquYeai0TzAMCYNmifqbXA69zaTyMaMPIRxbjVPLrBa4PQfF6D07np7nFC8T8QLRqMs6hiI/m/01+QJP/8AQ4m4jwLMGjUrZgjWoWKSNqIBNy9hAAkQvqcVviOd83MuTYSSZ/KNgJ2iB9sFOoseK2M86zqPxXC0QaaNEk6EAZl/6dS32seww8qcRFNZrIWWoFFOdBUuDHNO4m8xYauwOKlxzPAjyEYh2pmDtBggzvbSx+cYhTxCGZECUyqsulAoOhkEAGRLS1zJj62hKCuxkmzonh3jNFy5WmPw/hYKdRXTJZrTzGbCT1NzhlR8QpU5kugDdQGZhEKFaN5MHrbYEE8lzvGqrCqYdKtVmmDpUJEKJHVQAsRE/TBvB+I1KZAANVmIUxCmItEiDeflhZNlYwR1XNcWVYAcKSR8V/qAZj1GNHzUVA4qM0qBABKmTJbYkSLATGKlwrL5ovrmnTVhF4YqO4A/NHqMNuFcPKByWJBM2kT6kgzPpMftPlXcDiizjNoYvc7A2Jj0N8aZnOLShmIE/I4UNk1fTqBg36+9yLx6TGN8vlaZeFpXQjmCMAT/ANUAEDCKV9jmkGPxpTYC5vv/AMYky/EdWyTtYAW+pGNjTXcqsx2n9MaZPNC4gdOsd+kWxSN3tk5VRyvh1aIkTf3+2HH+cmiSVsG/LEybbDf6HFJZGp1GCCVYjSS0/Q7x6d8Nsln2VdLKqifzcwF+n64w5MPlPRYvdHiIrBWKMbAsoIld/wAp3F91vbbEGeowQ9MF0dehWCDtuwkx19cLuH0ajKXTSpiFdSTY72BsZjf6YBz+YekUc1BVFOQQqw0TcWlWi8A4koNsGjGZzzK4Wo1Tk+FGqOoUH/ug26GR6Ym4rxofw7UwoU1Pij+Ub29TA9ROM5TjtKsWSpoLMV0kNpZlvMq9uUdBvJgDFU8R59Zc0xpQiEHZRtv33+ZxpxQcpq70UxRt37C/hiDy1P8Aun5KP6/rjHDG1u1RvhFh79vpjaqfKoR1CBfm3b6HBGRyoWmJ6Az6nr98eg6psv7EPEcwYYkiIxVMssse3f3MYfcUrcsfXCFW0pPUt+n/ALxfAqiyOZ7V+Cx+Eqxbi2VjZKqwB6X/AGx9CZ/P1dLaUVWi2twLx7G3Tpj548A5UNnqAYlfjckEgjkaLjbcY6dxGgr1Fy1RnYSrK3KLnlBLkExJg9JxDqZxi1D6GWS5Scmb1OP5keaHpVaSvpKFdPLAiBJBkwNgYt74zx+syIja2QkBvMLjVp09EF5+EwYPUkYIyvhwUeQJW1IxYVFU1Ie0kOqyuw67HEGX4b5bgJUq1KgUyhDvCk3BmQAex26bYEMiiqcWTcLdorS8UV6RpUEPls4kuS3MWEF3AY+oEfeCM8J4tTy2alKS1lLMC1MknWw3DPJaFbSwkC02iMPE8EvW/wBJfLUklvMZ4mZPKZJ37fPBlXwYMtSepVzZ1kAA01g2IKASSZlehGLQzt7SC4rsxHW8T/8AzE0sCD8SiLoVkgx/N/zgqpx5lBSnKSSQVZjBPfUSTykgRHfcDA6eHKDBvLCiFc/xLVCvlArEVEFzpMi4gyBOCeC+Dq9amKsBARy6jdh0YRNj6xIjviko0+T8nRaSpCHg3iCrQWqQ7HUtwTJme5vucIadYEMSbtKn2gk/YE4PzvBnQVWZkAJKkFoZTq3KMAwExJjY/ULJeCsxWpPV8yjTpgH4qg5gNpOwBtE4lSS+Z0VtboStxRjUNQGSy6e0COh98Zy6qgMkEkcxbVEdIAEyD6nDjwl4Kq50h2JpUQeZyp5vSmDY++w9cdKreGshTQqyC3Uu2r6FiPlAGDknGOkFbOc5PigNJAyajOoGTpJ2kqRY+sHfDinnzXFOi+TDKCYdCZk23ERci89sE8U4dSp1adPLGo+oa9TJq03MLECRbttgzJ1nJUkABlbmWWImZ5ZAF4Nuw9sZm1dnNjvwzw5qa1aLMzup1pqa6a7i9yeZbM0/CekjD/zzo0VB8QYGosAIZC/DvEkwfTFU4VxDMU9dR3crpJUNT0sCINzcldxtHMRiTO8d8wUizaJs4WGMMpJkLP5j73nphZSOovesDaoIG4gft+2NBn6RMBlLRJANx79sVfh1Glp1mpUfUYN0gEbiwERtN9vTDbIV0poArKqgnZSB3uZMmMIpHfiHeYxYMpASdgpYn3aQF+/vjJyhZ2JpUmsBqO5339pwKnEJBvPeR9ugv6mMF8MziVdRBAggESQQb7j95M4tBoE+xyWjRsNIER/e9sG0abFeY6jqkFBMCIhkN4nrcX6YrFPMM6jWNNxeRHzIsPthqzVcuuoDUsE3M2HVTN/acefPG1q1f+eStDgeYlhpAaLEGG9TfftiXPwFgimEsdaIQUPXlLX3xBluLysVtIWAQ09O4PXGxpyoqUSrL1IbUpBsOg69BiK5J1JAdCrPJSJaVBbUDfmBi+sH1kCCJENviv1T5tT5xg7jGbADEDSW6Wsdjt6/rgXg6TB9Cf2H749PHGo2zTBcY0SZ2nqq0k6atR/7Qx/WMFO4LFRsoJPv0/f6YizB01Wb+RPucacHXUC28sfoLAYddg3sU8apQAOrHCd6YZqadBP/AD+mHHF1ZmJtMm3Y+voMJFkPvJVTjVh+6QytXs6F/hjwwVamYrtMKopLBgnVdr7iwAkXvi15/LeXqKpUXU2olTBmbcwMx6E3xWfAtY0cnep5eotUMhTPQWgkmFG2Le/ENFLUXDq6gjl1KP5gSPpEWIIm+PL6rlLI6elr9CCduxBxKkAoFWmwQNPKSrCbXg6bz164Z5fNaVnK1mVuUBGUFdIn5kwbkkkme+C+K8Ry1LQamjmC6lUsI13uY8ttu+CM2qI1KqlCmEV+dVQk6RsQdemZ6x1vaZ6HqPvKjrS7GPC9DNIPNNVdDFg0qSzsYCkSYCrtAEbk2AjTiXh+vVfyjWqFXpu1RjUpnqAoSmsMsHrsO8wMO8n4tc1Ai5cLSteRqVIE8qsZgmOWe+EWY8WZxa7MoVqRDgKuksP5Sb7+9r/TeuFW8m6+hK5N9hfnPDdX+F8mqdSI3KHCwAJgkwxLEwTeOkYk4Lm3ySqrVXRFEwqGou+2qJE9rCfQYiXPZjMuamZqoKS3WmGZG1TylgoCkTAvNuuCKmZrE0UBmkIDalpAEgzGrVIkQJk2B64z+pNSrnZSl7G+T4dlK716zlWpapc1UIUN8UdNWmOsWI3wLwrJ5atXIpeW9OkqhqoQLEzoQoDsLwY9+uM5rjSVKZWqqqJYoKTGqJiCwYcqgm2nv7E4F4JxYUkzIp0zygkF/jLFegK3UMvTaZ7nDzm23/iDFBniDP1RWel5xWmgAAprEkrIv6SLbWIwupASPMbmMRrMk9du/oMAu1VXXUSXYKG8oF4EQSTBk2knrfA2Xz7tWhWMqW0lgV/N0EgTHpIOIu7GqxXxLj1RK7vSkCmRTBkjSq+xiSZ3m3TBeTrFVCqxB5iFYyxgDpMgCR22ONuF8NfNV/IpsFpswZwKYnf4i3cgTO/THZKuRpUEiilKmADpbSJE7mSPrJxqqMonXs574a4ZVqlpVgNixNQAiQT87fFvv64tFDwVTQEs8HUWhQu0zHw3IPpizcPraqSkWEdo+w2xLSmL46OOLVgbYiyfh5ETWCapmbvZl6ARCqfa3fuJKPC0aGptCT8LD4SNwQbgj12nrhlUaCWHwkHVO1tj9JG17dsJ+JVHSrS0MqlyAdRgVV/l1QYqCwB6gx1szjD2AkK+NstKmUq1GRwDpFyW9VYD4e5UAj02Jvh3hkhy6LU2AYSDYmQWPM0dzhzxTJJVplCdJvoYWKN0IO49vlhB4cztamrUnUa1uSGsQSwmNwZUzO9iMScfm+UE/u7OR5/iwo1SUuDBYHv1j5YNR3LF55GHuB6GNoEb4JTIkvp0SGGpdYXmXpaTMCMQ52h5VUhgUtKwDc9uxvIjb98zcH8qW6LphmXI0n8N2IlrLaOu5E97euJjnVZNVJmTUZApmFY2B1A2EKD07emJ8txxNKKFIcAAkggBuwMXwQuRpVQrGoKUagQVLAmxkEEACLaTt3xCMqfzqgqKtHP+MZrn0/LDzg9Hln2+2FOfyVAPBqVWrFwFhAKZve5OoW/Ue+LRTdadO3RbR0x6M64qikJcpNlU45xAK1RepYD7R/fvh34WpfhKTMb/ADJJxWsnl6bu9aufw9RgfzN/QYtfmMaYAAp0wLIAdUdAe3yvik0oxSQsW5Stld49nBrKruZv/e5wgfdj6x9MHcVzI1EzzC3/AK+WN+C0jy1I+FtQlZDEfYwQLG1sWhUIWRyO5UdLplKYSnVMaQqropzpUABZiTPf7YNyOdZabMlYhA4UaVeQTMSsbWN/THPc54keqS1clj3iP0tiHL8WqUnFegxDC25M/wC0iYYR0M482XSN7f8AAEtdzpT8Zr5cc9MVKD21NTKxOxiJOI6PGaGsiCUn/VSRvNyjQQO5k4plXxbm81C17IDOtVKgTtq6eg23wmzxVoJq6iR2MD07D/nAh00muOT9tna7o6VmOJJ8Q8s22kMQOwFx0/KcQVM6tQI4dUWndzChjIt8KCb+oEATjn2RyhYgeYFiLztP9MOsxwiszKiuKgMCQJnt0mYH264DwRg65D6Y5p8eGr4iV3JAAPpBHSemC8nxdCIhrTzNuT6kn/jCWn4YKuVJdHCqWUi8N6CLE7H98bVOEjVDEzMbmfS04SSxrVhGDcSJsoVR6Dt7YlGdOkEgm4Ma5WJvY/Cfb6jA9PI/it5bgA2EgKY62O156nBByqiPLVqp0gNpMRO9iCTt88D8GB0CPnyHIDA9wAQfqB+t8NaOWpuV0rcbSdiff0xPTytaldqQ0nbzdE7jsWtJGJ3oeW+sKfxACIgL2kA++4vtiWSTboKQx4ZUOTLAtTJMKoEvzEQo5biSVF8A8R47nHpsWpjyiIJZdIv2kz88R0uIUKC6qgdisnTSMBbmCTa8Xiet98Omf+PyqVEEGzU2MTqAi/YTv7dcbMMmoUDjsdcIr/g0pgcq2G22GSe/y/v+7YRq/k0lLTCKsiAT0/THqXEQwJRtQm3sQDH3x0c/DuF477DmrhH4jyQzNF6J33DfyEXBtf0gbycF0azMpAMepvGA+M8VTK0Xq8gI9Yki3S5I7YKycnyDwrQm8L+JhmKUVTz0yqs+oAE/kYn/AHGB2Jn2wHwTMrUzOZioKsCmCw2uahsZuoJIBtIG3U80XNVaRzLpTZgJVyUJVWaYaPhDLJidpxbP8JqQBzI3MUZ9P9TGqGJR37k8r+Vi5+H6xqhkqIeRwzKUvcAg6R1i173w1pKKvLmCWcR5ZZgQ4iLqIhiQdxBtBmcD1bHncKoC620nZjytE3AjptfA2Z4nRqUyul3qIdiHVYHZgBKbdt5tjzKnNX/Tx/B2kyyUadSojJSIQqAA2kiPTUP098A/5LUWG8xiCZcCI1RB3ntjGaQUkNWllKaPIPK45bSCZ3uSCBv98RcNz7VQ7I7JWBLNTtpg9pmRsCdwe03zRjNJuL1+X/ljNm9WgcxS8sQzUqmpSdM6f5ZBgNN4O4AxX+I5oUgaely8EAAA3+RP2GGVNmqqcxUk6SdRQ7aDeABPewGF3+aq2pfJc1Kb2qBRf/qvvHQDrjZh5J1Vpd/owLK4qkVSnnCpo+cjGnTJIEaZJMxJ3g3xbuJcXIp0StNF81lULUqLMH8xWQVX1NvXBa5Cnm6bKzUyOfQw5YYiAWUiQQYtbb6x8Q4BlPKFOqGoVYlarsWBUtbmHId+wI0k2BttWeGR1JbXdCQlJXs5/wAQosK1QMDqDGwvb0j5Y3StVgUwXAMALLCT03MYuHCMtlKdfMRV0IoUJNVSrMIJk3U36XA74ZZ3MLUZGzKBlAlGpxzCbT97gjDZOr4tR42v87L+Sajt7A+DcBZStTO01akQCPLe4J2LBbkbfCeuHp4Tk0qCvlUIZQdSX0gEESVPONjcDviHJVVBRctVJ0g/g1D0udIn4vQCT8sN69OKynL0nFQrpLVKbBQrRMlX5SCDGm8jpM48+WTJJ7dL9F+n9hyu0uGefrtUgAFget9wQYiO8NPQ7h5S4HTD6EyqVKeytzJzEbEXIjvG/wBxfF/H6wby3oUUOkc/MZvvrABAPY4x4S8VABPMWWgIwkm0kq0EwN7ALcE+mOcJSjyvX0bBZYeB+C8uQ2lKiIxDPqCmd+QMSSNJmTEkEXgCLtkspTpKEpqFUbAf3vhLkuO0nQimVQrJ0kKZE3OkQR3uBjTN+IBpH4i01MHzRB+17Y6ORXv9zhf4t4S7sa61EVkFlZdWsDXyD3PNEb9oxUcrxjMGuMvWy8OQxUMkXUEkCDfbpffFk4tx+iqDRmFNVk0+caU6TDXCiIZpPsDe2OZ8ZzD/ABvVYvEJzXIuJneIJIjffvi/pQy/eWx4yZbaXEqNMszU0Z1JJQkgCL/mHcGR7DBNTxDUX/TR8uphoOjUQRcBnVtKiLEAGDilN4mfNOFzHmEhVWmQ0AMIBYrBBZgJI7n2xeaPhqjUlqlMgz+YOZsIlStr+hjv2hkiunpy7/qddguT8SJUzBq1lLtT1GmuqylgesQV2A7QTBtBNXj7ZupSSrQ8igpbW7FWHw8trRzAbT0xvU4RRpi9bQFvdwNJgdQQQYInBlPhyU6ShdJVwIYkNIixWbTHUdsJLO/vcX+YyZW6XBl80pTqJXNMBl0gkFSTIta0XBI3+WLJWzOcpUqa0sqadKeY0WBKr6KVYCRvbGaDuFh9UA30aaeoA8kssta8QRucLavD6XlaStWLyErVEhdgLfEI6EdTho5sbe2Gw2tnOIV0KNR8pNHxPHmNaYJHICevw438O0sxQ00a5TS2pl0uGKHe8jZrn98C8F4hUo0WpIdYkhDUDHSDNjfU253PbCzMcOzVGlADbg69GoiCTaZAmYuDAFu+C2p2m1+4VKi1ZrjFRKBq6eQLJIBi2+8H9B7jFM4zmhWp+dmKwWmUbSpYlmc/6aqi3aQDewuNgMC5us+eqKtbMVEVTz0VpRCkzZlkbsYJ2EdsEcQ8PrVUKlQg0OWn+GAAsW5vzmwlt5HTGiHpYtNnOTZvm/GIymX8umQ1euWq1agggVGI9NJhQosCDe+CP8Kas/xFgLUj3mfMucJm8DUioNSpVVo5n5Ss9bGDGLX4SppS1inUoOAtNT5aEGV1XeVux1fb62hnxydR2TabVHOKPFa1NiFqNpCltJMibnY9LYtPEcqpotVvr5TM91nbrGPY9iHUpRcWvP8AAF3Yw8M51iDTaGRfhBG0nae3pj3H8oqZ2pTuy0k1JO9wsgxAIM7HGcexlcUpSa9g+wlq0hHLyj+VdvW3riPh+Y5Z0ruenY7++PY9h1uDv3B5ChDCpIAIIaQAL3/SMaUeL1dDIxDpD8rqGHKYFmBx7HsGMU7v6HM04xmQ2ULeXTXynKAIukEMskkDrIm0YByK6ctSIJhqpBW0XAJi0j5GMex7GiKSx/mK+47fg9I02fTzDE3BatUZd6vn1Zp1EpqpKldLRvKkze18ex7GfH80Xewpm3GuOOWpqUpsGQEypNyWE7+g9MK/4dQwImxHUiR2MYzj2OUVGKo6RnN8RqUKpek2lgN/cHv74Z58tRy9CorEmqROoKdM76DGpdhscex7HLtEKEHGKYFQj/dF7/ln9cD5DgiVCxLMCBH5DYbDmU2tj2PYvik1FHT7D3OcAo0XqeWsSZOxmJ7iwvsI2GI8/maqBCtaqDH83b9vTHsexnjJzmuWwdi8cCVcxSWpVRGZ6SydI2ZZI9rnEvE+F0XpqDTQaRoWFUaFLCQgiFnrAvj2PY83qJyjNKLotFKjfJ5NQWuxuN2J6YI/y9XOokiJMALBt15Zt6EY9j2J4W3PZ0uxXOJZZNQYqpKixKqY+oxH/BLXpMGLDWNJKsw2IIaJK6gVBDRIxnHsbXJxemSRHQoCmKNG7g1SCzwWIhyAW7AgfTFlzOXRVYqiggSLY9j2KS2wrsABBE7SAbesYBzggj+/098Yx7HdP/ujw7n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2" name="AutoShape 10" descr="data:image/jpeg;base64,/9j/4AAQSkZJRgABAQAAAQABAAD/2wCEAAkGBxQTEhUUExQWFhUXGRobGRgYGBocIBsbHh4gIhwfHhwcHyggHx4lHRobJDEhJSksLi4uHSAzODMtNygtLisBCgoKDg0OGxAQGywlICQvLCwsLCw1LCwsLDQsNCwsLCwsLCwsLCwsLCwsLCwsLCwsLCwsLCwsLCwsLCwsLCwsLP/AABEIANQA7QMBIgACEQEDEQH/xAAcAAACAgMBAQAAAAAAAAAAAAAEBQMGAQIHAAj/xAA+EAACAQIEBAQEBAQFBAIDAAABAhEDIQAEEjEFIkFRBhNhcTKBkaEjQrHBFFLR8AcVM2LhcoKi8SSSQ0SD/8QAGQEAAwEBAQAAAAAAAAAAAAAAAQIDBAAF/8QAMREAAgICAQMCAwcDBQAAAAAAAAECEQMhEgQxQRNRFCJhBTJxgZGh4bHR8BUzQlLB/9oADAMBAAIRAxEAPwC9eGuHgKs9sWdKEbYqnh/iIgYtlHMhhbCuMvIbj4MwcYL4mXGHp4RRQbfgCegDMgX9MQ5jJrHKMHFMZWnOKLRNqxJTRthtiepSIH7YamgMBZhvKXUxXStyWPTDua7iLG+wOmZE9sTpmu+Oc+IP8RXLEZCgGA//ACOCQ3cBREe8/LEPB/8AGBWdEr5bSCArFGk6/wAxCkRp7DUTiHq45di/oZY9zrFNwcS6cQ5TS6q67MARtsfaQfkcThMDivAU35PBce043jGqgjHcTuRrpwPmcvIwYcaOcGKoDdoX0+HCL798Q1qWkwcMxUx50Db4om09knFNaFLYyi4PakL4FqUsUVMlJNCfi/DWr/HVNKku6puy9dROwPYYrK8MOpkoJ5aj4qjCSQP5zHUQfLEDaQcX02G04R8TzLQRTDPeJUW1E/CsbnuTYXnGbNiiUjkYpTLc4JDHSDDPeoQYnTb8NDAO2raI3xHncmwB8oIAfiA39yWkm/cknHs+DS+Iww+IKSbm4URuY9O8YXLmixIaRYmN7DqRMyWsBuSQN9vNyf8AVF0/IOcxmadVX0s6kxA1kGOhmQDc3xtxKqvmAIGViOYmzEncQNj0sYN98C1uJGkWOmX2uLqAfgERDE7xZY6nUQLkfEXntqVaSmgVaIZWInaSTq6mf63i4Nlb1YBxDiJSdJgTf0H5b7GWBMek9LOfDLq4HmKhhW8zTpaU/nBG7KIMjcKZxWPEgguhmVKlZYAoG21CIaZF5kSbYh8P5ry6lMjWAo0s5bckNGkWgXAgz98U9P5DU9wVGPFeeBqaU2p21Rfp/wCOxANxOLj4Xp6crTb8zzJneDa3sewnFJ4tw8k1GBIOqSTYMCJEACIIv0i1sWjhCKtJJ30jf0GDkpQSRCUtHSuAZYFAPviwUcmBFziveHcwAokge5xZaeYU7Mp9iMe2m6MMqs326k4kpvgepVUbkf3+uBjnUmNQ7dsdVgtoaTjxaMLxmYPU+2NE4xSMw1wJ2P274VxoZSsajHLf8b+N6aVPKIQHqc5vFgYUTsJJO/8ALjodPiKHr2++2Odf4x8GOYSnWWIpo6kmxBJUifSFYD1PScRzajZo6fc0iscJ8JZnykehVLahLXXtcXYTJJsbQL9sL+P+DsxTgvoZiRHP78o2MAFZNuuL3kOHVmpUny+ZFOmYOmFgJA0qQ6sD1X8pHfpgfj2SautU1cxopUngqAqalKAibai0kgCQIixO/mJtbs9Kt0NP8E3f/LpZiR5rhVP5AAoKz2kEx0k46CtTFU/w44etDh1BAbHU/wD92LCPkRiyagOuPWhTijx5t8mEyDjxOAVzgmMS/wAUo3IHzwdC8rJmOIKhxs9dYuYwDnM+qgQQSTYYaLQsrCKYvfBKsMJq/E9O63mPf19sE0c+pF4Bj1x0pIEdBzjEOnG/mAj+/wB8DPU35TG3T674HqxQXFszVpyI6YEcaRCiABAjp7YJqVBA9RYjC9q8m2KY5pkskWhdnMsdYIQMNLS2uCu+w0kksd2kdfmDT4fUy6FlpK7tLM/mKmhoOkhXVp0jYH174c5rMhQZUk9FG59BOKL434lULCnUKMYB0gtCkzC2gGwkkzPQLaY54Y4fOkNhcpaYHUzQSg+o/wDyXTy0GiAkgAz0kUzeCeZ3k7YpvhpytSoAd103UEETNz0IIER67Ys1Xh2YraK9ValQVXqkfEQIXlIUA6VLFhtELbcSR4IyyvmWoiGAps61SNMVFKAECegMwwm+MPFy0vJuTSixbxBFanUd1FQ9WaSwgQOu0kifX0wFkeHGnVY1eWmFZwFIEsRCgA7nUBbppba5xc85w96IhqSG3mKbBm31KQBfSbja0RirZvMU9VJgFZqpIbUSkM4KtcAwBqW4Btt1xBKUZcWa4NSx6DeHcLJq0rDS7yS/ZSSCxgnoAQLGT85/H+eoa6flgo3Pr0ghSSQbCQZkmSRNxhx4dmrmShgFabHckBrCTtNjt1kYUcd4XVbMPTDU18sCdUsZaW3CE/CVvAG8dcXcWor2M0ac9j3hOZVlAFiB1IF7dTvsR6zh1VzTEqgECLLBFx1Fu3rFsVTw9kTpW8EqNx17bxi2JlS+kAjSs2BMHpf2vYYaXVQTrkWjih5NUzvMssYAJI0sSL9e1/lgfM8YpagSzWPQC4m/5p6YkbhMoZbnJs8EALOwg9pG+MVPDdFh8TWEcukbkm8zO/paMPHq4e4jwQvQ5yHGqFYFaZuB8JsY9P8AjHqa/ihiIklRM8ykCJnqCPvisV+EPSb8LmBRlaSARI98Q5CjmUmNosDJE+l7e+KevBruiL6dLsWVc1oZhpmB+h6jGeN5mi2VrpWYKrI+5Ez+XSD11RA74rWS4+aVdhWBLAgMqmI/6mAPfYEn63fcSy1dqPm0adLkIrBSSzMoBUiWkEtTkBu4BOKOnF0KoNSVnOeF8WrIEyhZacHS1UpqAAEArPUqAJPf0wvOcqtU8ulUaoajqn4gBbVZVa24EkhRMAHa+HvFauSzVMMQ9NkAA3kqBAnsR79vlXeExlKhr0TTNTS2nWQwWbCwMg9d5Ax5cXG6Z68oSq0drTNaAFDQghVLA7AQJPsMRPxBCS0tG1tiI9eu+Of8I8VJVGiu3lMI5mPIWImBJMdd7WN8WNKLhgVJK7hwJkdwBuMbnkSXc834b3Gma4iQivSMAnsJ27H0vHtgb/Ng4Ade86bEmSZG/Um23tjXi1GaJ3swK2uQYtG8yTgZ8sFUBgde5nYGNwfSY+WIxzJ+SzxQosT59GRRqm339sKMxxMX0idr7Hv2tfAuWyZYHmWwn4rx7dv6Yw2RfeB8iD+hwXmS7sX4eAcONq0aqQ9Ob9zhj/EDoFiBu0GD3BH74rLZKp/Kb+mCKdJoAIYGOo7YV517ivp4+Cz0MyBsDboLxjapxMJcGZ+3visvkay3g/ecEZZHOoRqK7wR8v64X1UyfopPuNzxgb6Zgj0x6vnqRbaJ9v0wudOYLFz9sK69A64FzsASDYi1/bAWVLyFwRZszSUlWBsbn/jC3McPy4OqpSWo7C7uA2+9jIHQW6ADoMD0MjUKalba0SB9MYfh9QgCduhJPvviuPMvLJyx+wbxHMKKNddppMOWLDSdh9LYpnhKmf4rWPhai1gPhGpLkxGw9T1O+LUcuBr8xgSBcT6THzGFnh2kq5hdRAY03UAEkdGMwLWAvivqRclL2AsbUWgjxRVBqUpBIXzdQ/2wJ9em3pjmOd01aqVZOnzgFOkkEys3mImF9L9xjp3idnC0akAgVSoIMkHSZG150kG+4xz7xIaaNT8qpCKJVTbnLWZREG8texj1xCck8to1YVWKi6+DqYWpVdVgQizM7Fi0enw27g4XZ3i3k1qlTSar1m1Eqs6VAhVsbQJEHsT1xv4Y4kELppkhqjtAMLKBhqMbFtUfLqcaUM8kG6gk8xcXLdRE2AEQD36QcGc00oITFGm2yDhfFgF0Um/EPRo2+pse+GOUq1DVQamCG7ARA78rCAZjaL9RJwp4NkqTOC1MlhuS0kRsZaYj6Ys2b4XqMAFrTJOnSJi2/wBIGPDc48tfuG2M6eZUsVkcomSDfv2j6X++J2zSBdViI3A6en2374RDhMNqDFyYB5wsmLkxHUeuJv4hKS6aaEExKlmaZNxckXviign5Qvqv2DadQvdeYnosbxBG/S+Nc1xEU1qlhp0KSJ6kAx73GBVWkpVgpUE2AJI6FSR7qL2wNx+mpo1gV+CmzAmd7Nv1Mn740+gk75IEMzckqKrQrSsnckknuZv8564JyviA5dlFSq60SYNyAmrqRsV7x07kDCvK1uUewP1v++NeInUpBNjbYEffFsWVwkmj2suJTg4sI4nkqVN4psWpvLpO6yTqQmN0aRbpp74W6JJmI62H9MF0eI6csaGhSFemabSCxJ1CoQYBuNMj069AGaZ7xJH2GGzJcrj2YvTN8eMu60DrllMhjZmH62++LR4C46VzFTLVG5XhqZLfC/5lEnY6dQ7FT3xU67fhGLECR7z/AM4V8Fzn/wAugxJ/16ZMWhdYtPtOHhj9RNEerpRo7jm+LNpMCGFpN59o3OCsvnHdQXphPeR9zvPYDpjevwqlpISbyPiMyOm/pjbJ5AhRqm4FpaPoxI+mJr7Pyvyjxn1SRmplxUU3vY8sk9I2O399MLM4WUEByDERGlJm923/AE6bYY/5eFERF7QSJHyN9zv3xtVy8ghiRNvjIn2g4K+zM1d0D4pWVzhmdqoS1TmFxaAQTBG4P0EDB2SzwqE9TNz1BjrafScTVODTAUPA/wBxI+d+2Ccj4dQndhbe4v8AX0xGX2fmtpUH4ha2DnMFhYzTAMBmgt6CBIv3xjg3EAATUVRpNmgn3mPlEn6jDNPDgBMMR/fvgZ+EssgO3Sbi+KR6DN4Qr6lLbNq2YRn102Ekyehn2OAszWMgsPQRHU+gwaOEsT8Te8A/tjV+CEzcsfWBHsAMc+gzLwd8QmT5NgVPUj1/pgTinMDD6AJ1zER7xP8A7xKlHyrjcx+UfKYxitR8wRUgiDPKBIkN09VBxy6HMvGg+vFizJ5vyvwx5TINbar2GyD+YnfoSAfrjM8VpoyMqKtWGEIpiYg7wJAI6W64q/HXdakppSjqgmSQBuRCSQTfSLzHvCDwvm/MziK4Z1dmA2nYlTfr7mBhIYZvsy6WrLdxfiTFb8p85dIgXUp8REm+qfr0jFS49SrKAziUI0qNEcnT8gIMfOTHXDvjPHNBWiilCrFSayqWHNJsrGQBO2+EfiHxAW1hZELBOuRcmLW7j2wcanF1RaDtDvzkFBqVNaZ1BdTvYz0gFgFj9Z3GJeC8JGY1s9UkgKechYJBkCNxYX9cVzjNJqFCmaqHXVJIZiphVB2iSDLA7jYYuX+FJD5eq9WkHmpCk3sFH2knDwxSStM6UlGNjHgeVJUlqxKkWIVQDO4YRPznFhpKqU9esH8sgDvEQScKuD0uWNNog7RHaO1zixUkpuIkbd/6YxSjvsBwFGYqVQB5SBgwvMC3cEH1PQnG1XKfmO0es3O0RffphlV4TSYyWMjaHa3t9P1xMOHkAaXkD5/U3JxFx5PsLTQlyGaphxS+ImQdpnqPlf8AsYE4nmE8uqpImpTqQrG51AXPblkiLXw2zHh6kWLBQGN7Wv1PvbfAea4AWmaWsmSSzkH0jmg+8dOuKx4rwLbTOSUK5PKOkbewBwXUqRdiFjvH2knCnxVRfL16tFbOajWX8qzIiCYme5sN8LKuWagw1pNpnf8A949COJPdnsvNrsP6hDqNHMZ+I8o+sTA9AB64krUgdRLgM5MkXE6o72kEmJtiPMV1CDmlNwE2PpO0YV5rPCeaFEzp7TufUnAirVBendjHM8IrupFJDU5fyXPuRE2OFlDwnnKVWmauUrafMS8GPiH5hMW6/PFi8O1qzualElQCSSOk/wDH7Ysua8VeXoFTOi0A6WLkHeCiz7T7YMczg3FKzN1GPm07LclFQYUyZnvA9Oh6/wBwCsr8Vq03dajSIhFW8yQDNoBO2mLSDcTEGdzGYKggVCsSHNMgMD6gSBcWMYEpZbN5j4F0CRLsXCwB0Qnm+kT1GIrquL1pEPhsUYfM7+ozy/Eq1RAwBpqvUAQ0bga1iZA6bE9rE0M+PxBN9UAlj9G5QVgnpIgi8AYI/gPLy4pB2ZlkBm06jJJJGyixHtpAvE4SoSjKJqHcI0iWI/NueUrAJPQAwNxaP2jBeWzDLHGXZFny9NbMzFfY7dw0W3PX19cG5chCwM8o3J/r64rOWQuxGY5VJRtKkwLsBvNjvY2v743zebFOi6jdgQA7QCC1mJ7BRqwJfacLpJk1g+o/y/EdZMhQuphJYg6RYGIMyT32v1jA2fz6rM7SR9N8J8vRd0aFJ0sAWViJAOo2I1LBttERG+IqWWY66d9ACaTYEAEbeunVOOh9rcFs6XTKTHGT4nqKmY1EgX27T72xC/FXdWWkqlphdcgNMkxBmwkg+mEP8OSseZpImL9tpGAa2VqG/mBDpUkggt8IDAbRMEyP/Xf6nGb7DR6aiSl4glypOmY0SC3MTLTqcELqJAWxAC3sMPszUXSw6m4JkgHYCO2Ko/Dkd08nSxVHZ2qEmWkgGCSJJNgZ2HTGXzaU0ILGNSoSWYkVPzGDPIIZhHp12Z9dJqqGfTx8Dytl6N1WlALKxgG7LtEbje22+OcZjKPTzLVaQkrV1C35ZvY9BME74sOY40o1FqjjVMLTkWOxLe94BwJmK9NlmnN/i/m3Mkn803Y37+2J+tLuVhHiAcapJX8ladnZnVmYkyzab3kjY3G9/XC3iXA3pUmPlGRaSDcEwGg/PbbltucNBXGseWGDhdM7wNyy9ZO20YaVBUqKtMsRJAOqw0SDe0zA+cnAhk40jRHtoV8fo/xP8OtFmqKoqFQ4CkBubTsOVQoie/W2LX4GywOVCBXUIzXDqCSWJIYdCBpt645lW4oUf8OYgFgwmTH7Ht8sWLg3H9ac7kEGIAt7+/r6DDzjkUaXYlOuNHRPD2bnl/MPijYXI7z07Ysi5lVnUygepX98VzIcSoZWjopb/wA0g3PUsdz9cA8Q42ACzvT1RYHTKi5lQdtvncGZOJznCLpO2PTfguf8OGIYNAsRp2I+VjONhkkEEW99scw4L46NPVTA8wKxIjVsdwD/ANVwfU4sGQ8YZmqJWgoUmzaXIAB6nV9x9MLLFB/eQGmXI0v9qnHjmDJ/DckdhMj3/b0xXKPisg6HQeYQCsKY9mk/KdrHBFLxFmmpnRlxc8pkWFp1KpJBid43GF+GxvyJbK//AIg8HpqXztLUa5CqylZDCwk/ywPqYxyniH8TU+O6/wAqwPtuT746h/iB4lqmlRU0gg1M7jUxLU1X8Smx0jlZWvHptincX4dmKFZ6Iph9JMAtBA3FzY2IM/rjTGLxpNb/ABPR6bjOHGba/AqK5eon5WjsJ/ucaUQoqHUr9IH9Zw98212CHqDNvrA6b3wrzKU5JNbV/tVQbD7fXF4ZHLTX9RsuBQScX+tDHLVV1rTpy7M467SRO9pi2LR4o8PqFptQ0vU1rKIXh1O6k7ET+YXAxUPDlVDVQujFS4AAPxDaAAOYyQIi8xbfHUq+cCoaNRwanMTpFhv5dNZFt5LGDMC84lkThKyXNTVIs3DMqcvQo02cMaaIhKzeIG3b1OwxjL5qoQPhgADUet4mCevviD+NVAPMILBVJE9feL3AvbCZ82HabA2hQ0DfaNt/7vjw5YpttswOI7zlYg/lDTYkm1iJt7Eb+uAMznFTWzsv5lJDEavi0oJ3IuC28g4XVMy2m42ESqi3eCOk3jCzOZssCSWbtcbDpewH9cNHHqmcotDCvmQSTTNPlJMEyT0IE21GTe0i2Ac/UMKGAfTN9RFpaxuYvp+g2nCYrUMckC1xuSFiex26z0xpTqFnBYujEdLKQD9L9t/1xZYl7haLlluM+VR/ONoDEGxkCLC0L/4nAeZ42CyGWBYmACI6ge/MMV3PvUKKi6mCkiLiACYEkepNoifniBsrVgAmI2XsN7n6nB9GD2wUOOJ5x6SpUOkSBAmT8Jg828yfn7YAzLMijy6qNKeWTzzoZQB0A5bd9zgfN0mWCU1D5mB6fOcAcSrGFBpnmk3Xp0+cD1xfDFdkcjaolWyUz+GAPYkCJPzJt64iTKVDVkEHTAOqNgJ2jBHDWqgwFF9gwgdh7d/WIvMYKHDy5GqobTJ6aYOzd9Ugj29cUlPj3oZSYsfJ1KjO2rlmxJ7dvt9cGZFyjIACSbWYixAj3kRg/wDyjUFVJI2uwgAtIiN94NrxixZThyoNZN1JVWJDGbgTcy21jt6YjPqY9jmxcMgFA8xtBBb4TBm0GRfrvbY9sYzebp6SGplzYXYwInXMXveMM8zQQllnUXu0LcERBkxE95xLw7L5emCADqMBlL6wRJmwbe8kt2thIzS2IpHPqXh2pVqclNgjloIFgo+G5i/T1i04M4N4SzINQBFIBF5gExeJFxtjo5errdSFVS060BFhJ2m5kgH1I9MHcJzLQ0AATYN+vzxSPWZL8DSlaOScOzrsjEu17GI27C1h7Yblqa0ghYVGqD45JYRsptpESTB3nAvCeA1FUyGaOi9D9b4aZTInSfxHEKWiBuBYXaJ9xjptKWjTyQt/iXYqlNFRQDLIsFu8zYj++mDhnXby2I0hVl2Zg8qbWUqdmi4JxActWmH0wYMkzHtonv2xpmOBjyy61SwDADXZb7gjSINgR03j0aNS0K2htw3x0oqeWdW1iFAn0MH9sPE4rUqwQpKgbQT9L4i8CcJy2XpeY2g1XuXYqTEwukdBvPYgzhpxLxfl0DhX1MAbL+x2PpGLxgl2JOFlP8ZVBXemu0JWG/Vig3+RwRncoxo0M5Vqy9SnDg9DoVkJnYlWAPawwo4jnBVqLUUEGOeT+Y3aAOm32w08JVqjefRLIxVFeilUalZdWmorA9tVMgggiBvGNGKpuWN+TTvFjhkXi7/Mr1fg6quusdAcyFMFnUbaE3Im8m3vGIj4UrVaa6KP8PSMlfM+Nz03Aao0XAACiekybdw/glNM08Ob3q0WYowMCdFdYZln8pIPebHFv8l3q5Vl0KtSdTKLwvYmeb/fMi8XxoxYHRDL1NvsVfhnhanRoPXqb5dB6ClTAJKI3Vzcs+8tAiSSPnVZa2WzGYSEzStUZEOiF00gqSL8qkiJviw8RyjVatXh6H8ONbmIHKAQu57rMnt64gz4WtllAE6KbkT0YuWEf9tvbFc0YpP2/uQxt2QZzhNOpqagXMX8twdcRMrf8TeY3PrhZSyZIhTqDbGR6xMBv1GN/DNGu9OrQBkLV/1yRNMLyinTF5JAm+wIPaG68KqIyDdJuQxJBMiSNzJIlt9yfTyuoxQe4fmUTrTK/VyhXSebuQov13+YxBXqVFWGRiANnA/mUC5sYYi98XalkGFVKbkqCGgi4eIs3UESDbe97xg/OcMCaCCJ1bAASACx3n+WfcD3xmWBhckU7MUWpprZ0p9SGIJUkCBBPX0HQ98F5GghAj8uohVACyQCDtciR9OsXslHJ06mpiWqAQVIJ50bSwv8JiYg7jezY9V4VSYgqJMHTMRB5jDAWEfoO2M8+mfuFMr1emiDTIPxLBG7MZvA3uZuPW5tDm8hTK6im4nlAvO0R74eV/DI8pRTPl7QIkW2J2MxE+uIK3DmUaQNUaYcmB7QFMEbxAgEb4nLpZ+GBsCXhtJV0sASPnH12PpgXM0IHwoAbTAnYnqPSMF5vhxWYZxbuCCCOggE+8DC/NZ0U6TCpqLJzRps2mTF/wCnbE1gy2I2gihwpQeWFPKSAN46nG3EOF6gREC1u536DvjGTz0ItVmVTUjlPYGIHSQTfpM4mrZ6SSralmFK3OoqDEbdeuJyjki1YO5jh3DhTAmCewJ2/SbYIr00uAo5iPmfX5DGeHmPjJJEDSD1P9n3GCEYeYNSwxEA6Zi3N7bDCSxzUtjJqhctSkpgAAzHcyew2OJdVMNUA1hqa64WLjuCBBLNA0yQe2+CDSQGRTEqYDCLdJ2t640bhoclwAb2uQDHW25O3yxfHBVditgWY4zVCkmiwMWUFeYkgbwSAJnBeQru2qCVFtov9v7M4FPDqsyrEbgTqOnSYMAm/wA8M+H8HgXGnbqZ698aoqCYrZWuHooq00OY0s0ckaiD2PbfFgz3EMtS1E02d1G+mx9SwFl9fTFb4Nwc0mDoRUaIKVYI0n3Fo9B9cW160IG06Ng0GwJ9R0vEm2LNxirSNKTEWR4jQq0CUy5NTXBCkwFkQxLbgBxI9CbRiTM8QpVKVEqMuzBpBYK5QRIDKt0bbYNt6g4fNVrAgTpnYGb+xGFGayuZDgoH1bj8w6AlSbC1thgrNF/8aBxBKq0wTSVl/GBLFChDSDqkgmJvuR0HbEfC83WRhOUGiVDPTRCdLToIaYaSOxHtgygmcUhSHZWN1cFuveQR7TF8WfIUaPlGq9JTVUcr6RraFENqN5jczi2FcvusWTo5x48RaWaVFUpy62BaZZmbsSBIC2GEmVqGnWo1ZOlWOuJujCGH0M+4GN/GmdarnGJMkaVn2VZ29ScDFgRt/c4a3Caku6PThFSxcX7FtyfHPP4kfKZQwGlWUowqgAgRqIGqAAyk7gkTi4itUo5XL1NH4gYjTA/MZAADEehv3xwXiOXk61lSDbTuR3J9OmOp+G/F1LN5Kmj1WXMLy6GErUdLAqwHKSCJHrsd8er0+Tk1+h5PU4nBlxo5byM3SL/FUUixG95m195J6kk+mKpn6wp52vTGw2/WO2zEfLDB+Ku+fyqv8ZMsGswGkMTpnkUaTb2mTim1s02az1U0gWJYAEbKJ5mnpaB8+tsdkknBR+lfoxIRptsv+Tr/AMLkVesSCNTsQJkliZg/LGDxNX0PTqh1dZmTtYyQBIMjTESCY3sVfi7iXkUBSWHaoNESOUBZAM7LBkz0AHXFG8M1cwa5y9OrIqvKssgioRzxBiBvJFvbGGeO2g3as61wnhVSvpqViVYJoI3i9xBEGSJJ9B2xYRwynIJGoi4JvE2MfLEuUyoRSsyJkek/8yfmcR16ynkDSXGkBWWb7m/YX/bF44YJbJ8mz1LIotkCgDcAdhAHp0xhMsgk6RuLC0d52nv7YJjlG9rXj6n0xo7C02A9oIj+/pgvHD2ApMibKgwSBI+mK/mkdK4bmgz5n+mRCiRHKGJ9zsDvh/WqSp079PfFI43xGpRWv5oIZlApQbXaCd5BiSD1uOmIyjG9ItGyzVjynXEkmIkiJ5SftJ2wgTL/AMVWfWGSjSOlV0n8UlUYs4K7CSoXvJOwjd+J6KFBy0lqGokmwUKrM8TEASL9SOk4rWT4nmco9KpV1VaeYghA0Gk7ydBL20ksIk2gjGZyqVFKssnGOA5daYHl63ZoRQizeSRYTpUamO9h1MDAdfhBSwCD2Olh7gegmO2CsjxSpUrNVCkhGVNBZNVNW/1CwUN1A6gk0474c53PgIXAbYxIaLbggX6Y5xi1sTgVEcMiGBOkMSDTUwwIEamBsR6WI+2xzTIKh59RHqYkgTF/2AjDfNNnKqDy0ogkSHbVy3tCMsyIG429cF0eFOTDigU7KrSSRLSZj4yTttjNmw8u2xkqK+tXzEVwxVjHKbjYNb5bz1tiCrxJqZWkg1kaANInp+hufli25jgdJoBQQPlhY3D1qKadMspQnsD1uLE21RIxD4fitIFWA1eILCMDu0xtFisfUnDPh+YSsGZgLMQJjb54FzHh4kKajXFywEzG1r3I7dzGBeFcBempEljuSQRc36++2Ohid7OaRXuDK4aWqeYNwIiO2kg2t2scWHh3EDUpt8VQFmEtAKixAEASt4vf3xX8rxSkGNMOiuNOnUIBntIubGbSLHDxEqOp8upTe8NoYArYWA29wT1+WOvIrsserg19NLMAKgPxeZyEEfCVbuOvTtvh1Q4O/kGiDVp/mFSm4frNmKCQb2iwYx0OEtDMVEJD0w0fJv8A67ffEqZlSFC1KgCSFl3AU7HrBPvfGjF1caqbf5CSi/BPW4VUQsRVqERJVi4NuxDCPlhZSXKUlsW1WhC7hDB5vhOqbEC+4Ei2JM7kC7qxzNVXWT2BE9QBeAYuZsJnAddBRGolamkatZA5oFztY2uPXE5ZuM7xydDcbVMoPF6yvmS4+EvVPawMDcmNupOM0asgwDfCynmGcFiLsST7sxJjDNBDIvW8/If1ONkls9GGkYzVMFTHbFd4VnmoVGK3GqYPRujL/Kwk3Hp2GLTX2IGKVVfnb+9sW6ZvZDqUtWWup46zDeY3LrZArVCDIT+Xclp94npi/cGyJpKlChTJqxTNVpDPzwahOnYAmwmQDMY5hwThoqVMvlz/APsVqat/0swn/wAZx9LCmMsOTUae7aiWI6zqMsR6GfTtimTLSsw5YpNROf5vwXnc3JcU6QBOkMxkgkSzBZJJgdVgWwz8D+BKuTzPnVmpPpQrT0SI1TqJn0gfT1m8LWDgFTY9R0wk4Zx9AlUVC00ajoxa5Yg2K957dPaDjOsruybuiw1MwQJK/Qg/rGIMtUp11WqjakIhSCe/MCNpsBtIvtjmmezlTPZl6RqvTy6gtUZoHli8pbl1bQTcAg9MBeGvEdXI5qrlqaLUo1YrUl16TTBXUR1PwRK72B641QnJr5gcfY68pCyZMEzBJMSSTvcC+2wjpiCrX5RME2kLcX7emFo4orUtSMBPQxKknrJvcz69MLquYeai0TzAMCYNmifqbXA69zaTyMaMPIRxbjVPLrBa4PQfF6D07np7nFC8T8QLRqMs6hiI/m/01+QJP/8AQ4m4jwLMGjUrZgjWoWKSNqIBNy9hAAkQvqcVviOd83MuTYSSZ/KNgJ2iB9sFOoseK2M86zqPxXC0QaaNEk6EAZl/6dS32seww8qcRFNZrIWWoFFOdBUuDHNO4m8xYauwOKlxzPAjyEYh2pmDtBggzvbSx+cYhTxCGZECUyqsulAoOhkEAGRLS1zJj62hKCuxkmzonh3jNFy5WmPw/hYKdRXTJZrTzGbCT1NzhlR8QpU5kugDdQGZhEKFaN5MHrbYEE8lzvGqrCqYdKtVmmDpUJEKJHVQAsRE/TBvB+I1KZAANVmIUxCmItEiDeflhZNlYwR1XNcWVYAcKSR8V/qAZj1GNHzUVA4qM0qBABKmTJbYkSLATGKlwrL5ovrmnTVhF4YqO4A/NHqMNuFcPKByWJBM2kT6kgzPpMftPlXcDiizjNoYvc7A2Jj0N8aZnOLShmIE/I4UNk1fTqBg36+9yLx6TGN8vlaZeFpXQjmCMAT/ANUAEDCKV9jmkGPxpTYC5vv/AMYky/EdWyTtYAW+pGNjTXcqsx2n9MaZPNC4gdOsd+kWxSN3tk5VRyvh1aIkTf3+2HH+cmiSVsG/LEybbDf6HFJZGp1GCCVYjSS0/Q7x6d8Nsln2VdLKqifzcwF+n64w5MPlPRYvdHiIrBWKMbAsoIld/wAp3F91vbbEGeowQ9MF0dehWCDtuwkx19cLuH0ajKXTSpiFdSTY72BsZjf6YBz+YekUc1BVFOQQqw0TcWlWi8A4koNsGjGZzzK4Wo1Tk+FGqOoUH/ug26GR6Ym4rxofw7UwoU1Pij+Ub29TA9ROM5TjtKsWSpoLMV0kNpZlvMq9uUdBvJgDFU8R59Zc0xpQiEHZRtv33+ZxpxQcpq70UxRt37C/hiDy1P8Aun5KP6/rjHDG1u1RvhFh79vpjaqfKoR1CBfm3b6HBGRyoWmJ6Az6nr98eg6psv7EPEcwYYkiIxVMssse3f3MYfcUrcsfXCFW0pPUt+n/ALxfAqiyOZ7V+Cx+Eqxbi2VjZKqwB6X/AGx9CZ/P1dLaUVWi2twLx7G3Tpj548A5UNnqAYlfjckEgjkaLjbcY6dxGgr1Fy1RnYSrK3KLnlBLkExJg9JxDqZxi1D6GWS5Scmb1OP5keaHpVaSvpKFdPLAiBJBkwNgYt74zx+syIja2QkBvMLjVp09EF5+EwYPUkYIyvhwUeQJW1IxYVFU1Ie0kOqyuw67HEGX4b5bgJUq1KgUyhDvCk3BmQAex26bYEMiiqcWTcLdorS8UV6RpUEPls4kuS3MWEF3AY+oEfeCM8J4tTy2alKS1lLMC1MknWw3DPJaFbSwkC02iMPE8EvW/wBJfLUklvMZ4mZPKZJ37fPBlXwYMtSepVzZ1kAA01g2IKASSZlehGLQzt7SC4rsxHW8T/8AzE0sCD8SiLoVkgx/N/zgqpx5lBSnKSSQVZjBPfUSTykgRHfcDA6eHKDBvLCiFc/xLVCvlArEVEFzpMi4gyBOCeC+Dq9amKsBARy6jdh0YRNj6xIjviko0+T8nRaSpCHg3iCrQWqQ7HUtwTJme5vucIadYEMSbtKn2gk/YE4PzvBnQVWZkAJKkFoZTq3KMAwExJjY/ULJeCsxWpPV8yjTpgH4qg5gNpOwBtE4lSS+Z0VtboStxRjUNQGSy6e0COh98Zy6qgMkEkcxbVEdIAEyD6nDjwl4Kq50h2JpUQeZyp5vSmDY++w9cdKreGshTQqyC3Uu2r6FiPlAGDknGOkFbOc5PigNJAyajOoGTpJ2kqRY+sHfDinnzXFOi+TDKCYdCZk23ERci89sE8U4dSp1adPLGo+oa9TJq03MLECRbttgzJ1nJUkABlbmWWImZ5ZAF4Nuw9sZm1dnNjvwzw5qa1aLMzup1pqa6a7i9yeZbM0/CekjD/zzo0VB8QYGosAIZC/DvEkwfTFU4VxDMU9dR3crpJUNT0sCINzcldxtHMRiTO8d8wUizaJs4WGMMpJkLP5j73nphZSOovesDaoIG4gft+2NBn6RMBlLRJANx79sVfh1Glp1mpUfUYN0gEbiwERtN9vTDbIV0poArKqgnZSB3uZMmMIpHfiHeYxYMpASdgpYn3aQF+/vjJyhZ2JpUmsBqO5339pwKnEJBvPeR9ugv6mMF8MziVdRBAggESQQb7j95M4tBoE+xyWjRsNIER/e9sG0abFeY6jqkFBMCIhkN4nrcX6YrFPMM6jWNNxeRHzIsPthqzVcuuoDUsE3M2HVTN/acefPG1q1f+eStDgeYlhpAaLEGG9TfftiXPwFgimEsdaIQUPXlLX3xBluLysVtIWAQ09O4PXGxpyoqUSrL1IbUpBsOg69BiK5J1JAdCrPJSJaVBbUDfmBi+sH1kCCJENviv1T5tT5xg7jGbADEDSW6Wsdjt6/rgXg6TB9Cf2H749PHGo2zTBcY0SZ2nqq0k6atR/7Qx/WMFO4LFRsoJPv0/f6YizB01Wb+RPucacHXUC28sfoLAYddg3sU8apQAOrHCd6YZqadBP/AD+mHHF1ZmJtMm3Y+voMJFkPvJVTjVh+6QytXs6F/hjwwVamYrtMKopLBgnVdr7iwAkXvi15/LeXqKpUXU2olTBmbcwMx6E3xWfAtY0cnep5eotUMhTPQWgkmFG2Le/ENFLUXDq6gjl1KP5gSPpEWIIm+PL6rlLI6elr9CCduxBxKkAoFWmwQNPKSrCbXg6bz164Z5fNaVnK1mVuUBGUFdIn5kwbkkkme+C+K8Ry1LQamjmC6lUsI13uY8ttu+CM2qI1KqlCmEV+dVQk6RsQdemZ6x1vaZ6HqPvKjrS7GPC9DNIPNNVdDFg0qSzsYCkSYCrtAEbk2AjTiXh+vVfyjWqFXpu1RjUpnqAoSmsMsHrsO8wMO8n4tc1Ai5cLSteRqVIE8qsZgmOWe+EWY8WZxa7MoVqRDgKuksP5Sb7+9r/TeuFW8m6+hK5N9hfnPDdX+F8mqdSI3KHCwAJgkwxLEwTeOkYk4Lm3ySqrVXRFEwqGou+2qJE9rCfQYiXPZjMuamZqoKS3WmGZG1TylgoCkTAvNuuCKmZrE0UBmkIDalpAEgzGrVIkQJk2B64z+pNSrnZSl7G+T4dlK716zlWpapc1UIUN8UdNWmOsWI3wLwrJ5atXIpeW9OkqhqoQLEzoQoDsLwY9+uM5rjSVKZWqqqJYoKTGqJiCwYcqgm2nv7E4F4JxYUkzIp0zygkF/jLFegK3UMvTaZ7nDzm23/iDFBniDP1RWel5xWmgAAprEkrIv6SLbWIwupASPMbmMRrMk9du/oMAu1VXXUSXYKG8oF4EQSTBk2knrfA2Xz7tWhWMqW0lgV/N0EgTHpIOIu7GqxXxLj1RK7vSkCmRTBkjSq+xiSZ3m3TBeTrFVCqxB5iFYyxgDpMgCR22ONuF8NfNV/IpsFpswZwKYnf4i3cgTO/THZKuRpUEiilKmADpbSJE7mSPrJxqqMonXs574a4ZVqlpVgNixNQAiQT87fFvv64tFDwVTQEs8HUWhQu0zHw3IPpizcPraqSkWEdo+w2xLSmL46OOLVgbYiyfh5ETWCapmbvZl6ARCqfa3fuJKPC0aGptCT8LD4SNwQbgj12nrhlUaCWHwkHVO1tj9JG17dsJ+JVHSrS0MqlyAdRgVV/l1QYqCwB6gx1szjD2AkK+NstKmUq1GRwDpFyW9VYD4e5UAj02Jvh3hkhy6LU2AYSDYmQWPM0dzhzxTJJVplCdJvoYWKN0IO49vlhB4cztamrUnUa1uSGsQSwmNwZUzO9iMScfm+UE/u7OR5/iwo1SUuDBYHv1j5YNR3LF55GHuB6GNoEb4JTIkvp0SGGpdYXmXpaTMCMQ52h5VUhgUtKwDc9uxvIjb98zcH8qW6LphmXI0n8N2IlrLaOu5E97euJjnVZNVJmTUZApmFY2B1A2EKD07emJ8txxNKKFIcAAkggBuwMXwQuRpVQrGoKUagQVLAmxkEEACLaTt3xCMqfzqgqKtHP+MZrn0/LDzg9Hln2+2FOfyVAPBqVWrFwFhAKZve5OoW/Ue+LRTdadO3RbR0x6M64qikJcpNlU45xAK1RepYD7R/fvh34WpfhKTMb/ADJJxWsnl6bu9aufw9RgfzN/QYtfmMaYAAp0wLIAdUdAe3yvik0oxSQsW5Stld49nBrKruZv/e5wgfdj6x9MHcVzI1EzzC3/AK+WN+C0jy1I+FtQlZDEfYwQLG1sWhUIWRyO5UdLplKYSnVMaQqropzpUABZiTPf7YNyOdZabMlYhA4UaVeQTMSsbWN/THPc54keqS1clj3iP0tiHL8WqUnFegxDC25M/wC0iYYR0M482XSN7f8AAEtdzpT8Zr5cc9MVKD21NTKxOxiJOI6PGaGsiCUn/VSRvNyjQQO5k4plXxbm81C17IDOtVKgTtq6eg23wmzxVoJq6iR2MD07D/nAh00muOT9tna7o6VmOJJ8Q8s22kMQOwFx0/KcQVM6tQI4dUWndzChjIt8KCb+oEATjn2RyhYgeYFiLztP9MOsxwiszKiuKgMCQJnt0mYH264DwRg65D6Y5p8eGr4iV3JAAPpBHSemC8nxdCIhrTzNuT6kn/jCWn4YKuVJdHCqWUi8N6CLE7H98bVOEjVDEzMbmfS04SSxrVhGDcSJsoVR6Dt7YlGdOkEgm4Ma5WJvY/Cfb6jA9PI/it5bgA2EgKY62O156nBByqiPLVqp0gNpMRO9iCTt88D8GB0CPnyHIDA9wAQfqB+t8NaOWpuV0rcbSdiff0xPTytaldqQ0nbzdE7jsWtJGJ3oeW+sKfxACIgL2kA++4vtiWSTboKQx4ZUOTLAtTJMKoEvzEQo5biSVF8A8R47nHpsWpjyiIJZdIv2kz88R0uIUKC6qgdisnTSMBbmCTa8Xiet98Omf+PyqVEEGzU2MTqAi/YTv7dcbMMmoUDjsdcIr/g0pgcq2G22GSe/y/v+7YRq/k0lLTCKsiAT0/THqXEQwJRtQm3sQDH3x0c/DuF477DmrhH4jyQzNF6J33DfyEXBtf0gbycF0azMpAMepvGA+M8VTK0Xq8gI9Yki3S5I7YKycnyDwrQm8L+JhmKUVTz0yqs+oAE/kYn/AHGB2Jn2wHwTMrUzOZioKsCmCw2uahsZuoJIBtIG3U80XNVaRzLpTZgJVyUJVWaYaPhDLJidpxbP8JqQBzI3MUZ9P9TGqGJR37k8r+Vi5+H6xqhkqIeRwzKUvcAg6R1i173w1pKKvLmCWcR5ZZgQ4iLqIhiQdxBtBmcD1bHncKoC620nZjytE3AjptfA2Z4nRqUyul3qIdiHVYHZgBKbdt5tjzKnNX/Tx/B2kyyUadSojJSIQqAA2kiPTUP098A/5LUWG8xiCZcCI1RB3ntjGaQUkNWllKaPIPK45bSCZ3uSCBv98RcNz7VQ7I7JWBLNTtpg9pmRsCdwe03zRjNJuL1+X/ljNm9WgcxS8sQzUqmpSdM6f5ZBgNN4O4AxX+I5oUgaely8EAAA3+RP2GGVNmqqcxUk6SdRQ7aDeABPewGF3+aq2pfJc1Kb2qBRf/qvvHQDrjZh5J1Vpd/owLK4qkVSnnCpo+cjGnTJIEaZJMxJ3g3xbuJcXIp0StNF81lULUqLMH8xWQVX1NvXBa5Cnm6bKzUyOfQw5YYiAWUiQQYtbb6x8Q4BlPKFOqGoVYlarsWBUtbmHId+wI0k2BttWeGR1JbXdCQlJXs5/wAQosK1QMDqDGwvb0j5Y3StVgUwXAMALLCT03MYuHCMtlKdfMRV0IoUJNVSrMIJk3U36XA74ZZ3MLUZGzKBlAlGpxzCbT97gjDZOr4tR42v87L+Sajt7A+DcBZStTO01akQCPLe4J2LBbkbfCeuHp4Tk0qCvlUIZQdSX0gEESVPONjcDviHJVVBRctVJ0g/g1D0udIn4vQCT8sN69OKynL0nFQrpLVKbBQrRMlX5SCDGm8jpM48+WTJJ7dL9F+n9hyu0uGefrtUgAFget9wQYiO8NPQ7h5S4HTD6EyqVKeytzJzEbEXIjvG/wBxfF/H6wby3oUUOkc/MZvvrABAPY4x4S8VABPMWWgIwkm0kq0EwN7ALcE+mOcJSjyvX0bBZYeB+C8uQ2lKiIxDPqCmd+QMSSNJmTEkEXgCLtkspTpKEpqFUbAf3vhLkuO0nQimVQrJ0kKZE3OkQR3uBjTN+IBpH4i01MHzRB+17Y6ORXv9zhf4t4S7sa61EVkFlZdWsDXyD3PNEb9oxUcrxjMGuMvWy8OQxUMkXUEkCDfbpffFk4tx+iqDRmFNVk0+caU6TDXCiIZpPsDe2OZ8ZzD/ABvVYvEJzXIuJneIJIjffvi/pQy/eWx4yZbaXEqNMszU0Z1JJQkgCL/mHcGR7DBNTxDUX/TR8uphoOjUQRcBnVtKiLEAGDilN4mfNOFzHmEhVWmQ0AMIBYrBBZgJI7n2xeaPhqjUlqlMgz+YOZsIlStr+hjv2hkiunpy7/qddguT8SJUzBq1lLtT1GmuqylgesQV2A7QTBtBNXj7ZupSSrQ8igpbW7FWHw8trRzAbT0xvU4RRpi9bQFvdwNJgdQQQYInBlPhyU6ShdJVwIYkNIixWbTHUdsJLO/vcX+YyZW6XBl80pTqJXNMBl0gkFSTIta0XBI3+WLJWzOcpUqa0sqadKeY0WBKr6KVYCRvbGaDuFh9UA30aaeoA8kssta8QRucLavD6XlaStWLyErVEhdgLfEI6EdTho5sbe2Gw2tnOIV0KNR8pNHxPHmNaYJHICevw438O0sxQ00a5TS2pl0uGKHe8jZrn98C8F4hUo0WpIdYkhDUDHSDNjfU253PbCzMcOzVGlADbg69GoiCTaZAmYuDAFu+C2p2m1+4VKi1ZrjFRKBq6eQLJIBi2+8H9B7jFM4zmhWp+dmKwWmUbSpYlmc/6aqi3aQDewuNgMC5us+eqKtbMVEVTz0VpRCkzZlkbsYJ2EdsEcQ8PrVUKlQg0OWn+GAAsW5vzmwlt5HTGiHpYtNnOTZvm/GIymX8umQ1euWq1agggVGI9NJhQosCDe+CP8Kas/xFgLUj3mfMucJm8DUioNSpVVo5n5Ss9bGDGLX4SppS1inUoOAtNT5aEGV1XeVux1fb62hnxydR2TabVHOKPFa1NiFqNpCltJMibnY9LYtPEcqpotVvr5TM91nbrGPY9iHUpRcWvP8AAF3Yw8M51iDTaGRfhBG0nae3pj3H8oqZ2pTuy0k1JO9wsgxAIM7HGcexlcUpSa9g+wlq0hHLyj+VdvW3riPh+Y5Z0ruenY7++PY9h1uDv3B5ChDCpIAIIaQAL3/SMaUeL1dDIxDpD8rqGHKYFmBx7HsGMU7v6HM04xmQ2ULeXTXynKAIukEMskkDrIm0YByK6ctSIJhqpBW0XAJi0j5GMex7GiKSx/mK+47fg9I02fTzDE3BatUZd6vn1Zp1EpqpKldLRvKkze18ex7GfH80Xewpm3GuOOWpqUpsGQEypNyWE7+g9MK/4dQwImxHUiR2MYzj2OUVGKo6RnN8RqUKpek2lgN/cHv74Z58tRy9CorEmqROoKdM76DGpdhscex7HLtEKEHGKYFQj/dF7/ln9cD5DgiVCxLMCBH5DYbDmU2tj2PYvik1FHT7D3OcAo0XqeWsSZOxmJ7iwvsI2GI8/maqBCtaqDH83b9vTHsexnjJzmuWwdi8cCVcxSWpVRGZ6SydI2ZZI9rnEvE+F0XpqDTQaRoWFUaFLCQgiFnrAvj2PY83qJyjNKLotFKjfJ5NQWuxuN2J6YI/y9XOokiJMALBt15Zt6EY9j2J4W3PZ0uxXOJZZNQYqpKixKqY+oxH/BLXpMGLDWNJKsw2IIaJK6gVBDRIxnHsbXJxemSRHQoCmKNG7g1SCzwWIhyAW7AgfTFlzOXRVYqiggSLY9j2KS2wrsABBE7SAbesYBzggj+/098Yx7HdP/ujw7n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3" name="AutoShape 12" descr="data:image/jpeg;base64,/9j/4AAQSkZJRgABAQAAAQABAAD/2wCEAAkGBxQTEhUUExQWFhUXGRobGRgYGBocIBsbHh4gIhwfHhwcHyggHx4lHRobJDEhJSksLi4uHSAzODMtNygtLisBCgoKDg0OGxAQGywlICQvLCwsLCw1LCwsLDQsNCwsLCwsLCwsLCwsLCwsLCwsLCwsLCwsLCwsLCwsLCwsLCwsLP/AABEIANQA7QMBIgACEQEDEQH/xAAcAAACAgMBAQAAAAAAAAAAAAAEBQMGAQIHAAj/xAA+EAACAQIEBAQEBAQFBAIDAAABAhEDIQAEEjEFIkFRBhNhcTKBkaEjQrHBFFLR8AcVM2LhcoKi8SSSQ0SD/8QAGQEAAwEBAQAAAAAAAAAAAAAAAQIDBAAF/8QAMREAAgICAQMCAwcDBQAAAAAAAAECEQMhEgQxQRNRFCJhBTJxgZGh4bHR8BUzQlLB/9oADAMBAAIRAxEAPwC9eGuHgKs9sWdKEbYqnh/iIgYtlHMhhbCuMvIbj4MwcYL4mXGHp4RRQbfgCegDMgX9MQ5jJrHKMHFMZWnOKLRNqxJTRthtiepSIH7YamgMBZhvKXUxXStyWPTDua7iLG+wOmZE9sTpmu+Oc+IP8RXLEZCgGA//ACOCQ3cBREe8/LEPB/8AGBWdEr5bSCArFGk6/wAxCkRp7DUTiHq45di/oZY9zrFNwcS6cQ5TS6q67MARtsfaQfkcThMDivAU35PBce043jGqgjHcTuRrpwPmcvIwYcaOcGKoDdoX0+HCL798Q1qWkwcMxUx50Db4om09knFNaFLYyi4PakL4FqUsUVMlJNCfi/DWr/HVNKku6puy9dROwPYYrK8MOpkoJ5aj4qjCSQP5zHUQfLEDaQcX02G04R8TzLQRTDPeJUW1E/CsbnuTYXnGbNiiUjkYpTLc4JDHSDDPeoQYnTb8NDAO2raI3xHncmwB8oIAfiA39yWkm/cknHs+DS+Iww+IKSbm4URuY9O8YXLmixIaRYmN7DqRMyWsBuSQN9vNyf8AVF0/IOcxmadVX0s6kxA1kGOhmQDc3xtxKqvmAIGViOYmzEncQNj0sYN98C1uJGkWOmX2uLqAfgERDE7xZY6nUQLkfEXntqVaSmgVaIZWInaSTq6mf63i4Nlb1YBxDiJSdJgTf0H5b7GWBMek9LOfDLq4HmKhhW8zTpaU/nBG7KIMjcKZxWPEgguhmVKlZYAoG21CIaZF5kSbYh8P5ry6lMjWAo0s5bckNGkWgXAgz98U9P5DU9wVGPFeeBqaU2p21Rfp/wCOxANxOLj4Xp6crTb8zzJneDa3sewnFJ4tw8k1GBIOqSTYMCJEACIIv0i1sWjhCKtJJ30jf0GDkpQSRCUtHSuAZYFAPviwUcmBFziveHcwAokge5xZaeYU7Mp9iMe2m6MMqs326k4kpvgepVUbkf3+uBjnUmNQ7dsdVgtoaTjxaMLxmYPU+2NE4xSMw1wJ2P274VxoZSsajHLf8b+N6aVPKIQHqc5vFgYUTsJJO/8ALjodPiKHr2++2Odf4x8GOYSnWWIpo6kmxBJUifSFYD1PScRzajZo6fc0iscJ8JZnykehVLahLXXtcXYTJJsbQL9sL+P+DsxTgvoZiRHP78o2MAFZNuuL3kOHVmpUny+ZFOmYOmFgJA0qQ6sD1X8pHfpgfj2SautU1cxopUngqAqalKAibai0kgCQIixO/mJtbs9Kt0NP8E3f/LpZiR5rhVP5AAoKz2kEx0k46CtTFU/w44etDh1BAbHU/wD92LCPkRiyagOuPWhTijx5t8mEyDjxOAVzgmMS/wAUo3IHzwdC8rJmOIKhxs9dYuYwDnM+qgQQSTYYaLQsrCKYvfBKsMJq/E9O63mPf19sE0c+pF4Bj1x0pIEdBzjEOnG/mAj+/wB8DPU35TG3T674HqxQXFszVpyI6YEcaRCiABAjp7YJqVBA9RYjC9q8m2KY5pkskWhdnMsdYIQMNLS2uCu+w0kksd2kdfmDT4fUy6FlpK7tLM/mKmhoOkhXVp0jYH174c5rMhQZUk9FG59BOKL434lULCnUKMYB0gtCkzC2gGwkkzPQLaY54Y4fOkNhcpaYHUzQSg+o/wDyXTy0GiAkgAz0kUzeCeZ3k7YpvhpytSoAd103UEETNz0IIER67Ys1Xh2YraK9ValQVXqkfEQIXlIUA6VLFhtELbcSR4IyyvmWoiGAps61SNMVFKAECegMwwm+MPFy0vJuTSixbxBFanUd1FQ9WaSwgQOu0kifX0wFkeHGnVY1eWmFZwFIEsRCgA7nUBbppba5xc85w96IhqSG3mKbBm31KQBfSbja0RirZvMU9VJgFZqpIbUSkM4KtcAwBqW4Btt1xBKUZcWa4NSx6DeHcLJq0rDS7yS/ZSSCxgnoAQLGT85/H+eoa6flgo3Pr0ghSSQbCQZkmSRNxhx4dmrmShgFabHckBrCTtNjt1kYUcd4XVbMPTDU18sCdUsZaW3CE/CVvAG8dcXcWor2M0ac9j3hOZVlAFiB1IF7dTvsR6zh1VzTEqgECLLBFx1Fu3rFsVTw9kTpW8EqNx17bxi2JlS+kAjSs2BMHpf2vYYaXVQTrkWjih5NUzvMssYAJI0sSL9e1/lgfM8YpagSzWPQC4m/5p6YkbhMoZbnJs8EALOwg9pG+MVPDdFh8TWEcukbkm8zO/paMPHq4e4jwQvQ5yHGqFYFaZuB8JsY9P8AjHqa/ihiIklRM8ykCJnqCPvisV+EPSb8LmBRlaSARI98Q5CjmUmNosDJE+l7e+KevBruiL6dLsWVc1oZhpmB+h6jGeN5mi2VrpWYKrI+5Ez+XSD11RA74rWS4+aVdhWBLAgMqmI/6mAPfYEn63fcSy1dqPm0adLkIrBSSzMoBUiWkEtTkBu4BOKOnF0KoNSVnOeF8WrIEyhZacHS1UpqAAEArPUqAJPf0wvOcqtU8ulUaoajqn4gBbVZVa24EkhRMAHa+HvFauSzVMMQ9NkAA3kqBAnsR79vlXeExlKhr0TTNTS2nWQwWbCwMg9d5Ax5cXG6Z68oSq0drTNaAFDQghVLA7AQJPsMRPxBCS0tG1tiI9eu+Of8I8VJVGiu3lMI5mPIWImBJMdd7WN8WNKLhgVJK7hwJkdwBuMbnkSXc834b3Gma4iQivSMAnsJ27H0vHtgb/Ng4Ade86bEmSZG/Um23tjXi1GaJ3swK2uQYtG8yTgZ8sFUBgde5nYGNwfSY+WIxzJ+SzxQosT59GRRqm339sKMxxMX0idr7Hv2tfAuWyZYHmWwn4rx7dv6Yw2RfeB8iD+hwXmS7sX4eAcONq0aqQ9Ob9zhj/EDoFiBu0GD3BH74rLZKp/Kb+mCKdJoAIYGOo7YV517ivp4+Cz0MyBsDboLxjapxMJcGZ+3visvkay3g/ecEZZHOoRqK7wR8v64X1UyfopPuNzxgb6Zgj0x6vnqRbaJ9v0wudOYLFz9sK69A64FzsASDYi1/bAWVLyFwRZszSUlWBsbn/jC3McPy4OqpSWo7C7uA2+9jIHQW6ADoMD0MjUKalba0SB9MYfh9QgCduhJPvviuPMvLJyx+wbxHMKKNddppMOWLDSdh9LYpnhKmf4rWPhai1gPhGpLkxGw9T1O+LUcuBr8xgSBcT6THzGFnh2kq5hdRAY03UAEkdGMwLWAvivqRclL2AsbUWgjxRVBqUpBIXzdQ/2wJ9em3pjmOd01aqVZOnzgFOkkEys3mImF9L9xjp3idnC0akAgVSoIMkHSZG150kG+4xz7xIaaNT8qpCKJVTbnLWZREG8texj1xCck8to1YVWKi6+DqYWpVdVgQizM7Fi0enw27g4XZ3i3k1qlTSar1m1Eqs6VAhVsbQJEHsT1xv4Y4kELppkhqjtAMLKBhqMbFtUfLqcaUM8kG6gk8xcXLdRE2AEQD36QcGc00oITFGm2yDhfFgF0Um/EPRo2+pse+GOUq1DVQamCG7ARA78rCAZjaL9RJwp4NkqTOC1MlhuS0kRsZaYj6Ys2b4XqMAFrTJOnSJi2/wBIGPDc48tfuG2M6eZUsVkcomSDfv2j6X++J2zSBdViI3A6en2374RDhMNqDFyYB5wsmLkxHUeuJv4hKS6aaEExKlmaZNxckXviign5Qvqv2DadQvdeYnosbxBG/S+Nc1xEU1qlhp0KSJ6kAx73GBVWkpVgpUE2AJI6FSR7qL2wNx+mpo1gV+CmzAmd7Nv1Mn740+gk75IEMzckqKrQrSsnckknuZv8564JyviA5dlFSq60SYNyAmrqRsV7x07kDCvK1uUewP1v++NeInUpBNjbYEffFsWVwkmj2suJTg4sI4nkqVN4psWpvLpO6yTqQmN0aRbpp74W6JJmI62H9MF0eI6csaGhSFemabSCxJ1CoQYBuNMj069AGaZ7xJH2GGzJcrj2YvTN8eMu60DrllMhjZmH62++LR4C46VzFTLVG5XhqZLfC/5lEnY6dQ7FT3xU67fhGLECR7z/AM4V8Fzn/wAugxJ/16ZMWhdYtPtOHhj9RNEerpRo7jm+LNpMCGFpN59o3OCsvnHdQXphPeR9zvPYDpjevwqlpISbyPiMyOm/pjbJ5AhRqm4FpaPoxI+mJr7Pyvyjxn1SRmplxUU3vY8sk9I2O399MLM4WUEByDERGlJm923/AE6bYY/5eFERF7QSJHyN9zv3xtVy8ghiRNvjIn2g4K+zM1d0D4pWVzhmdqoS1TmFxaAQTBG4P0EDB2SzwqE9TNz1BjrafScTVODTAUPA/wBxI+d+2Ccj4dQndhbe4v8AX0xGX2fmtpUH4ha2DnMFhYzTAMBmgt6CBIv3xjg3EAATUVRpNmgn3mPlEn6jDNPDgBMMR/fvgZ+EssgO3Sbi+KR6DN4Qr6lLbNq2YRn102Ekyehn2OAszWMgsPQRHU+gwaOEsT8Te8A/tjV+CEzcsfWBHsAMc+gzLwd8QmT5NgVPUj1/pgTinMDD6AJ1zER7xP8A7xKlHyrjcx+UfKYxitR8wRUgiDPKBIkN09VBxy6HMvGg+vFizJ5vyvwx5TINbar2GyD+YnfoSAfrjM8VpoyMqKtWGEIpiYg7wJAI6W64q/HXdakppSjqgmSQBuRCSQTfSLzHvCDwvm/MziK4Z1dmA2nYlTfr7mBhIYZvsy6WrLdxfiTFb8p85dIgXUp8REm+qfr0jFS49SrKAziUI0qNEcnT8gIMfOTHXDvjPHNBWiilCrFSayqWHNJsrGQBO2+EfiHxAW1hZELBOuRcmLW7j2wcanF1RaDtDvzkFBqVNaZ1BdTvYz0gFgFj9Z3GJeC8JGY1s9UkgKechYJBkCNxYX9cVzjNJqFCmaqHXVJIZiphVB2iSDLA7jYYuX+FJD5eq9WkHmpCk3sFH2knDwxSStM6UlGNjHgeVJUlqxKkWIVQDO4YRPznFhpKqU9esH8sgDvEQScKuD0uWNNog7RHaO1zixUkpuIkbd/6YxSjvsBwFGYqVQB5SBgwvMC3cEH1PQnG1XKfmO0es3O0RffphlV4TSYyWMjaHa3t9P1xMOHkAaXkD5/U3JxFx5PsLTQlyGaphxS+ImQdpnqPlf8AsYE4nmE8uqpImpTqQrG51AXPblkiLXw2zHh6kWLBQGN7Wv1PvbfAea4AWmaWsmSSzkH0jmg+8dOuKx4rwLbTOSUK5PKOkbewBwXUqRdiFjvH2knCnxVRfL16tFbOajWX8qzIiCYme5sN8LKuWagw1pNpnf8A949COJPdnsvNrsP6hDqNHMZ+I8o+sTA9AB64krUgdRLgM5MkXE6o72kEmJtiPMV1CDmlNwE2PpO0YV5rPCeaFEzp7TufUnAirVBendjHM8IrupFJDU5fyXPuRE2OFlDwnnKVWmauUrafMS8GPiH5hMW6/PFi8O1qzualElQCSSOk/wDH7Ysua8VeXoFTOi0A6WLkHeCiz7T7YMczg3FKzN1GPm07LclFQYUyZnvA9Oh6/wBwCsr8Vq03dajSIhFW8yQDNoBO2mLSDcTEGdzGYKggVCsSHNMgMD6gSBcWMYEpZbN5j4F0CRLsXCwB0Qnm+kT1GIrquL1pEPhsUYfM7+ozy/Eq1RAwBpqvUAQ0bga1iZA6bE9rE0M+PxBN9UAlj9G5QVgnpIgi8AYI/gPLy4pB2ZlkBm06jJJJGyixHtpAvE4SoSjKJqHcI0iWI/NueUrAJPQAwNxaP2jBeWzDLHGXZFny9NbMzFfY7dw0W3PX19cG5chCwM8o3J/r64rOWQuxGY5VJRtKkwLsBvNjvY2v743zebFOi6jdgQA7QCC1mJ7BRqwJfacLpJk1g+o/y/EdZMhQuphJYg6RYGIMyT32v1jA2fz6rM7SR9N8J8vRd0aFJ0sAWViJAOo2I1LBttERG+IqWWY66d9ACaTYEAEbeunVOOh9rcFs6XTKTHGT4nqKmY1EgX27T72xC/FXdWWkqlphdcgNMkxBmwkg+mEP8OSseZpImL9tpGAa2VqG/mBDpUkggt8IDAbRMEyP/Xf6nGb7DR6aiSl4glypOmY0SC3MTLTqcELqJAWxAC3sMPszUXSw6m4JkgHYCO2Ko/Dkd08nSxVHZ2qEmWkgGCSJJNgZ2HTGXzaU0ILGNSoSWYkVPzGDPIIZhHp12Z9dJqqGfTx8Dytl6N1WlALKxgG7LtEbje22+OcZjKPTzLVaQkrV1C35ZvY9BME74sOY40o1FqjjVMLTkWOxLe94BwJmK9NlmnN/i/m3Mkn803Y37+2J+tLuVhHiAcapJX8ladnZnVmYkyzab3kjY3G9/XC3iXA3pUmPlGRaSDcEwGg/PbbltucNBXGseWGDhdM7wNyy9ZO20YaVBUqKtMsRJAOqw0SDe0zA+cnAhk40jRHtoV8fo/xP8OtFmqKoqFQ4CkBubTsOVQoie/W2LX4GywOVCBXUIzXDqCSWJIYdCBpt645lW4oUf8OYgFgwmTH7Ht8sWLg3H9ac7kEGIAt7+/r6DDzjkUaXYlOuNHRPD2bnl/MPijYXI7z07Ysi5lVnUygepX98VzIcSoZWjopb/wA0g3PUsdz9cA8Q42ACzvT1RYHTKi5lQdtvncGZOJznCLpO2PTfguf8OGIYNAsRp2I+VjONhkkEEW99scw4L46NPVTA8wKxIjVsdwD/ANVwfU4sGQ8YZmqJWgoUmzaXIAB6nV9x9MLLFB/eQGmXI0v9qnHjmDJ/DckdhMj3/b0xXKPisg6HQeYQCsKY9mk/KdrHBFLxFmmpnRlxc8pkWFp1KpJBid43GF+GxvyJbK//AIg8HpqXztLUa5CqylZDCwk/ywPqYxyniH8TU+O6/wAqwPtuT746h/iB4lqmlRU0gg1M7jUxLU1X8Smx0jlZWvHptincX4dmKFZ6Iph9JMAtBA3FzY2IM/rjTGLxpNb/ABPR6bjOHGba/AqK5eon5WjsJ/ucaUQoqHUr9IH9Zw98212CHqDNvrA6b3wrzKU5JNbV/tVQbD7fXF4ZHLTX9RsuBQScX+tDHLVV1rTpy7M467SRO9pi2LR4o8PqFptQ0vU1rKIXh1O6k7ET+YXAxUPDlVDVQujFS4AAPxDaAAOYyQIi8xbfHUq+cCoaNRwanMTpFhv5dNZFt5LGDMC84lkThKyXNTVIs3DMqcvQo02cMaaIhKzeIG3b1OwxjL5qoQPhgADUet4mCevviD+NVAPMILBVJE9feL3AvbCZ82HabA2hQ0DfaNt/7vjw5YpttswOI7zlYg/lDTYkm1iJt7Eb+uAMznFTWzsv5lJDEavi0oJ3IuC28g4XVMy2m42ESqi3eCOk3jCzOZssCSWbtcbDpewH9cNHHqmcotDCvmQSTTNPlJMEyT0IE21GTe0i2Ac/UMKGAfTN9RFpaxuYvp+g2nCYrUMckC1xuSFiex26z0xpTqFnBYujEdLKQD9L9t/1xZYl7haLlluM+VR/ONoDEGxkCLC0L/4nAeZ42CyGWBYmACI6ge/MMV3PvUKKi6mCkiLiACYEkepNoifniBsrVgAmI2XsN7n6nB9GD2wUOOJ5x6SpUOkSBAmT8Jg828yfn7YAzLMijy6qNKeWTzzoZQB0A5bd9zgfN0mWCU1D5mB6fOcAcSrGFBpnmk3Xp0+cD1xfDFdkcjaolWyUz+GAPYkCJPzJt64iTKVDVkEHTAOqNgJ2jBHDWqgwFF9gwgdh7d/WIvMYKHDy5GqobTJ6aYOzd9Ugj29cUlPj3oZSYsfJ1KjO2rlmxJ7dvt9cGZFyjIACSbWYixAj3kRg/wDyjUFVJI2uwgAtIiN94NrxixZThyoNZN1JVWJDGbgTcy21jt6YjPqY9jmxcMgFA8xtBBb4TBm0GRfrvbY9sYzebp6SGplzYXYwInXMXveMM8zQQllnUXu0LcERBkxE95xLw7L5emCADqMBlL6wRJmwbe8kt2thIzS2IpHPqXh2pVqclNgjloIFgo+G5i/T1i04M4N4SzINQBFIBF5gExeJFxtjo5errdSFVS060BFhJ2m5kgH1I9MHcJzLQ0AATYN+vzxSPWZL8DSlaOScOzrsjEu17GI27C1h7Yblqa0ghYVGqD45JYRsptpESTB3nAvCeA1FUyGaOi9D9b4aZTInSfxHEKWiBuBYXaJ9xjptKWjTyQt/iXYqlNFRQDLIsFu8zYj++mDhnXby2I0hVl2Zg8qbWUqdmi4JxActWmH0wYMkzHtonv2xpmOBjyy61SwDADXZb7gjSINgR03j0aNS0K2htw3x0oqeWdW1iFAn0MH9sPE4rUqwQpKgbQT9L4i8CcJy2XpeY2g1XuXYqTEwukdBvPYgzhpxLxfl0DhX1MAbL+x2PpGLxgl2JOFlP8ZVBXemu0JWG/Vig3+RwRncoxo0M5Vqy9SnDg9DoVkJnYlWAPawwo4jnBVqLUUEGOeT+Y3aAOm32w08JVqjefRLIxVFeilUalZdWmorA9tVMgggiBvGNGKpuWN+TTvFjhkXi7/Mr1fg6quusdAcyFMFnUbaE3Im8m3vGIj4UrVaa6KP8PSMlfM+Nz03Aao0XAACiekybdw/glNM08Ob3q0WYowMCdFdYZln8pIPebHFv8l3q5Vl0KtSdTKLwvYmeb/fMi8XxoxYHRDL1NvsVfhnhanRoPXqb5dB6ClTAJKI3Vzcs+8tAiSSPnVZa2WzGYSEzStUZEOiF00gqSL8qkiJviw8RyjVatXh6H8ONbmIHKAQu57rMnt64gz4WtllAE6KbkT0YuWEf9tvbFc0YpP2/uQxt2QZzhNOpqagXMX8twdcRMrf8TeY3PrhZSyZIhTqDbGR6xMBv1GN/DNGu9OrQBkLV/1yRNMLyinTF5JAm+wIPaG68KqIyDdJuQxJBMiSNzJIlt9yfTyuoxQe4fmUTrTK/VyhXSebuQov13+YxBXqVFWGRiANnA/mUC5sYYi98XalkGFVKbkqCGgi4eIs3UESDbe97xg/OcMCaCCJ1bAASACx3n+WfcD3xmWBhckU7MUWpprZ0p9SGIJUkCBBPX0HQ98F5GghAj8uohVACyQCDtciR9OsXslHJ06mpiWqAQVIJ50bSwv8JiYg7jezY9V4VSYgqJMHTMRB5jDAWEfoO2M8+mfuFMr1emiDTIPxLBG7MZvA3uZuPW5tDm8hTK6im4nlAvO0R74eV/DI8pRTPl7QIkW2J2MxE+uIK3DmUaQNUaYcmB7QFMEbxAgEb4nLpZ+GBsCXhtJV0sASPnH12PpgXM0IHwoAbTAnYnqPSMF5vhxWYZxbuCCCOggE+8DC/NZ0U6TCpqLJzRps2mTF/wCnbE1gy2I2gihwpQeWFPKSAN46nG3EOF6gREC1u536DvjGTz0ItVmVTUjlPYGIHSQTfpM4mrZ6SSralmFK3OoqDEbdeuJyjki1YO5jh3DhTAmCewJ2/SbYIr00uAo5iPmfX5DGeHmPjJJEDSD1P9n3GCEYeYNSwxEA6Zi3N7bDCSxzUtjJqhctSkpgAAzHcyew2OJdVMNUA1hqa64WLjuCBBLNA0yQe2+CDSQGRTEqYDCLdJ2t640bhoclwAb2uQDHW25O3yxfHBVditgWY4zVCkmiwMWUFeYkgbwSAJnBeQru2qCVFtov9v7M4FPDqsyrEbgTqOnSYMAm/wA8M+H8HgXGnbqZ698aoqCYrZWuHooq00OY0s0ckaiD2PbfFgz3EMtS1E02d1G+mx9SwFl9fTFb4Nwc0mDoRUaIKVYI0n3Fo9B9cW160IG06Ng0GwJ9R0vEm2LNxirSNKTEWR4jQq0CUy5NTXBCkwFkQxLbgBxI9CbRiTM8QpVKVEqMuzBpBYK5QRIDKt0bbYNt6g4fNVrAgTpnYGb+xGFGayuZDgoH1bj8w6AlSbC1thgrNF/8aBxBKq0wTSVl/GBLFChDSDqkgmJvuR0HbEfC83WRhOUGiVDPTRCdLToIaYaSOxHtgygmcUhSHZWN1cFuveQR7TF8WfIUaPlGq9JTVUcr6RraFENqN5jczi2FcvusWTo5x48RaWaVFUpy62BaZZmbsSBIC2GEmVqGnWo1ZOlWOuJujCGH0M+4GN/GmdarnGJMkaVn2VZ29ScDFgRt/c4a3Caku6PThFSxcX7FtyfHPP4kfKZQwGlWUowqgAgRqIGqAAyk7gkTi4itUo5XL1NH4gYjTA/MZAADEehv3xwXiOXk61lSDbTuR3J9OmOp+G/F1LN5Kmj1WXMLy6GErUdLAqwHKSCJHrsd8er0+Tk1+h5PU4nBlxo5byM3SL/FUUixG95m195J6kk+mKpn6wp52vTGw2/WO2zEfLDB+Ku+fyqv8ZMsGswGkMTpnkUaTb2mTim1s02az1U0gWJYAEbKJ5mnpaB8+tsdkknBR+lfoxIRptsv+Tr/AMLkVesSCNTsQJkliZg/LGDxNX0PTqh1dZmTtYyQBIMjTESCY3sVfi7iXkUBSWHaoNESOUBZAM7LBkz0AHXFG8M1cwa5y9OrIqvKssgioRzxBiBvJFvbGGeO2g3as61wnhVSvpqViVYJoI3i9xBEGSJJ9B2xYRwynIJGoi4JvE2MfLEuUyoRSsyJkek/8yfmcR16ynkDSXGkBWWb7m/YX/bF44YJbJ8mz1LIotkCgDcAdhAHp0xhMsgk6RuLC0d52nv7YJjlG9rXj6n0xo7C02A9oIj+/pgvHD2ApMibKgwSBI+mK/mkdK4bmgz5n+mRCiRHKGJ9zsDvh/WqSp079PfFI43xGpRWv5oIZlApQbXaCd5BiSD1uOmIyjG9ItGyzVjynXEkmIkiJ5SftJ2wgTL/AMVWfWGSjSOlV0n8UlUYs4K7CSoXvJOwjd+J6KFBy0lqGokmwUKrM8TEASL9SOk4rWT4nmco9KpV1VaeYghA0Gk7ydBL20ksIk2gjGZyqVFKssnGOA5daYHl63ZoRQizeSRYTpUamO9h1MDAdfhBSwCD2Olh7gegmO2CsjxSpUrNVCkhGVNBZNVNW/1CwUN1A6gk0474c53PgIXAbYxIaLbggX6Y5xi1sTgVEcMiGBOkMSDTUwwIEamBsR6WI+2xzTIKh59RHqYkgTF/2AjDfNNnKqDy0ogkSHbVy3tCMsyIG429cF0eFOTDigU7KrSSRLSZj4yTttjNmw8u2xkqK+tXzEVwxVjHKbjYNb5bz1tiCrxJqZWkg1kaANInp+hufli25jgdJoBQQPlhY3D1qKadMspQnsD1uLE21RIxD4fitIFWA1eILCMDu0xtFisfUnDPh+YSsGZgLMQJjb54FzHh4kKajXFywEzG1r3I7dzGBeFcBempEljuSQRc36++2Ohid7OaRXuDK4aWqeYNwIiO2kg2t2scWHh3EDUpt8VQFmEtAKixAEASt4vf3xX8rxSkGNMOiuNOnUIBntIubGbSLHDxEqOp8upTe8NoYArYWA29wT1+WOvIrsserg19NLMAKgPxeZyEEfCVbuOvTtvh1Q4O/kGiDVp/mFSm4frNmKCQb2iwYx0OEtDMVEJD0w0fJv8A67ffEqZlSFC1KgCSFl3AU7HrBPvfGjF1caqbf5CSi/BPW4VUQsRVqERJVi4NuxDCPlhZSXKUlsW1WhC7hDB5vhOqbEC+4Ei2JM7kC7qxzNVXWT2BE9QBeAYuZsJnAddBRGolamkatZA5oFztY2uPXE5ZuM7xydDcbVMoPF6yvmS4+EvVPawMDcmNupOM0asgwDfCynmGcFiLsST7sxJjDNBDIvW8/If1ONkls9GGkYzVMFTHbFd4VnmoVGK3GqYPRujL/Kwk3Hp2GLTX2IGKVVfnb+9sW6ZvZDqUtWWup46zDeY3LrZArVCDIT+Xclp94npi/cGyJpKlChTJqxTNVpDPzwahOnYAmwmQDMY5hwThoqVMvlz/APsVqat/0swn/wAZx9LCmMsOTUae7aiWI6zqMsR6GfTtimTLSsw5YpNROf5vwXnc3JcU6QBOkMxkgkSzBZJJgdVgWwz8D+BKuTzPnVmpPpQrT0SI1TqJn0gfT1m8LWDgFTY9R0wk4Zx9AlUVC00ajoxa5Yg2K957dPaDjOsruybuiw1MwQJK/Qg/rGIMtUp11WqjakIhSCe/MCNpsBtIvtjmmezlTPZl6RqvTy6gtUZoHli8pbl1bQTcAg9MBeGvEdXI5qrlqaLUo1YrUl16TTBXUR1PwRK72B641QnJr5gcfY68pCyZMEzBJMSSTvcC+2wjpiCrX5RME2kLcX7emFo4orUtSMBPQxKknrJvcz69MLquYeai0TzAMCYNmifqbXA69zaTyMaMPIRxbjVPLrBa4PQfF6D07np7nFC8T8QLRqMs6hiI/m/01+QJP/8AQ4m4jwLMGjUrZgjWoWKSNqIBNy9hAAkQvqcVviOd83MuTYSSZ/KNgJ2iB9sFOoseK2M86zqPxXC0QaaNEk6EAZl/6dS32seww8qcRFNZrIWWoFFOdBUuDHNO4m8xYauwOKlxzPAjyEYh2pmDtBggzvbSx+cYhTxCGZECUyqsulAoOhkEAGRLS1zJj62hKCuxkmzonh3jNFy5WmPw/hYKdRXTJZrTzGbCT1NzhlR8QpU5kugDdQGZhEKFaN5MHrbYEE8lzvGqrCqYdKtVmmDpUJEKJHVQAsRE/TBvB+I1KZAANVmIUxCmItEiDeflhZNlYwR1XNcWVYAcKSR8V/qAZj1GNHzUVA4qM0qBABKmTJbYkSLATGKlwrL5ovrmnTVhF4YqO4A/NHqMNuFcPKByWJBM2kT6kgzPpMftPlXcDiizjNoYvc7A2Jj0N8aZnOLShmIE/I4UNk1fTqBg36+9yLx6TGN8vlaZeFpXQjmCMAT/ANUAEDCKV9jmkGPxpTYC5vv/AMYky/EdWyTtYAW+pGNjTXcqsx2n9MaZPNC4gdOsd+kWxSN3tk5VRyvh1aIkTf3+2HH+cmiSVsG/LEybbDf6HFJZGp1GCCVYjSS0/Q7x6d8Nsln2VdLKqifzcwF+n64w5MPlPRYvdHiIrBWKMbAsoIld/wAp3F91vbbEGeowQ9MF0dehWCDtuwkx19cLuH0ajKXTSpiFdSTY72BsZjf6YBz+YekUc1BVFOQQqw0TcWlWi8A4koNsGjGZzzK4Wo1Tk+FGqOoUH/ug26GR6Ym4rxofw7UwoU1Pij+Ub29TA9ROM5TjtKsWSpoLMV0kNpZlvMq9uUdBvJgDFU8R59Zc0xpQiEHZRtv33+ZxpxQcpq70UxRt37C/hiDy1P8Aun5KP6/rjHDG1u1RvhFh79vpjaqfKoR1CBfm3b6HBGRyoWmJ6Az6nr98eg6psv7EPEcwYYkiIxVMssse3f3MYfcUrcsfXCFW0pPUt+n/ALxfAqiyOZ7V+Cx+Eqxbi2VjZKqwB6X/AGx9CZ/P1dLaUVWi2twLx7G3Tpj548A5UNnqAYlfjckEgjkaLjbcY6dxGgr1Fy1RnYSrK3KLnlBLkExJg9JxDqZxi1D6GWS5Scmb1OP5keaHpVaSvpKFdPLAiBJBkwNgYt74zx+syIja2QkBvMLjVp09EF5+EwYPUkYIyvhwUeQJW1IxYVFU1Ie0kOqyuw67HEGX4b5bgJUq1KgUyhDvCk3BmQAex26bYEMiiqcWTcLdorS8UV6RpUEPls4kuS3MWEF3AY+oEfeCM8J4tTy2alKS1lLMC1MknWw3DPJaFbSwkC02iMPE8EvW/wBJfLUklvMZ4mZPKZJ37fPBlXwYMtSepVzZ1kAA01g2IKASSZlehGLQzt7SC4rsxHW8T/8AzE0sCD8SiLoVkgx/N/zgqpx5lBSnKSSQVZjBPfUSTykgRHfcDA6eHKDBvLCiFc/xLVCvlArEVEFzpMi4gyBOCeC+Dq9amKsBARy6jdh0YRNj6xIjviko0+T8nRaSpCHg3iCrQWqQ7HUtwTJme5vucIadYEMSbtKn2gk/YE4PzvBnQVWZkAJKkFoZTq3KMAwExJjY/ULJeCsxWpPV8yjTpgH4qg5gNpOwBtE4lSS+Z0VtboStxRjUNQGSy6e0COh98Zy6qgMkEkcxbVEdIAEyD6nDjwl4Kq50h2JpUQeZyp5vSmDY++w9cdKreGshTQqyC3Uu2r6FiPlAGDknGOkFbOc5PigNJAyajOoGTpJ2kqRY+sHfDinnzXFOi+TDKCYdCZk23ERci89sE8U4dSp1adPLGo+oa9TJq03MLECRbttgzJ1nJUkABlbmWWImZ5ZAF4Nuw9sZm1dnNjvwzw5qa1aLMzup1pqa6a7i9yeZbM0/CekjD/zzo0VB8QYGosAIZC/DvEkwfTFU4VxDMU9dR3crpJUNT0sCINzcldxtHMRiTO8d8wUizaJs4WGMMpJkLP5j73nphZSOovesDaoIG4gft+2NBn6RMBlLRJANx79sVfh1Glp1mpUfUYN0gEbiwERtN9vTDbIV0poArKqgnZSB3uZMmMIpHfiHeYxYMpASdgpYn3aQF+/vjJyhZ2JpUmsBqO5339pwKnEJBvPeR9ugv6mMF8MziVdRBAggESQQb7j95M4tBoE+xyWjRsNIER/e9sG0abFeY6jqkFBMCIhkN4nrcX6YrFPMM6jWNNxeRHzIsPthqzVcuuoDUsE3M2HVTN/acefPG1q1f+eStDgeYlhpAaLEGG9TfftiXPwFgimEsdaIQUPXlLX3xBluLysVtIWAQ09O4PXGxpyoqUSrL1IbUpBsOg69BiK5J1JAdCrPJSJaVBbUDfmBi+sH1kCCJENviv1T5tT5xg7jGbADEDSW6Wsdjt6/rgXg6TB9Cf2H749PHGo2zTBcY0SZ2nqq0k6atR/7Qx/WMFO4LFRsoJPv0/f6YizB01Wb+RPucacHXUC28sfoLAYddg3sU8apQAOrHCd6YZqadBP/AD+mHHF1ZmJtMm3Y+voMJFkPvJVTjVh+6QytXs6F/hjwwVamYrtMKopLBgnVdr7iwAkXvi15/LeXqKpUXU2olTBmbcwMx6E3xWfAtY0cnep5eotUMhTPQWgkmFG2Le/ENFLUXDq6gjl1KP5gSPpEWIIm+PL6rlLI6elr9CCduxBxKkAoFWmwQNPKSrCbXg6bz164Z5fNaVnK1mVuUBGUFdIn5kwbkkkme+C+K8Ry1LQamjmC6lUsI13uY8ttu+CM2qI1KqlCmEV+dVQk6RsQdemZ6x1vaZ6HqPvKjrS7GPC9DNIPNNVdDFg0qSzsYCkSYCrtAEbk2AjTiXh+vVfyjWqFXpu1RjUpnqAoSmsMsHrsO8wMO8n4tc1Ai5cLSteRqVIE8qsZgmOWe+EWY8WZxa7MoVqRDgKuksP5Sb7+9r/TeuFW8m6+hK5N9hfnPDdX+F8mqdSI3KHCwAJgkwxLEwTeOkYk4Lm3ySqrVXRFEwqGou+2qJE9rCfQYiXPZjMuamZqoKS3WmGZG1TylgoCkTAvNuuCKmZrE0UBmkIDalpAEgzGrVIkQJk2B64z+pNSrnZSl7G+T4dlK716zlWpapc1UIUN8UdNWmOsWI3wLwrJ5atXIpeW9OkqhqoQLEzoQoDsLwY9+uM5rjSVKZWqqqJYoKTGqJiCwYcqgm2nv7E4F4JxYUkzIp0zygkF/jLFegK3UMvTaZ7nDzm23/iDFBniDP1RWel5xWmgAAprEkrIv6SLbWIwupASPMbmMRrMk9du/oMAu1VXXUSXYKG8oF4EQSTBk2knrfA2Xz7tWhWMqW0lgV/N0EgTHpIOIu7GqxXxLj1RK7vSkCmRTBkjSq+xiSZ3m3TBeTrFVCqxB5iFYyxgDpMgCR22ONuF8NfNV/IpsFpswZwKYnf4i3cgTO/THZKuRpUEiilKmADpbSJE7mSPrJxqqMonXs574a4ZVqlpVgNixNQAiQT87fFvv64tFDwVTQEs8HUWhQu0zHw3IPpizcPraqSkWEdo+w2xLSmL46OOLVgbYiyfh5ETWCapmbvZl6ARCqfa3fuJKPC0aGptCT8LD4SNwQbgj12nrhlUaCWHwkHVO1tj9JG17dsJ+JVHSrS0MqlyAdRgVV/l1QYqCwB6gx1szjD2AkK+NstKmUq1GRwDpFyW9VYD4e5UAj02Jvh3hkhy6LU2AYSDYmQWPM0dzhzxTJJVplCdJvoYWKN0IO49vlhB4cztamrUnUa1uSGsQSwmNwZUzO9iMScfm+UE/u7OR5/iwo1SUuDBYHv1j5YNR3LF55GHuB6GNoEb4JTIkvp0SGGpdYXmXpaTMCMQ52h5VUhgUtKwDc9uxvIjb98zcH8qW6LphmXI0n8N2IlrLaOu5E97euJjnVZNVJmTUZApmFY2B1A2EKD07emJ8txxNKKFIcAAkggBuwMXwQuRpVQrGoKUagQVLAmxkEEACLaTt3xCMqfzqgqKtHP+MZrn0/LDzg9Hln2+2FOfyVAPBqVWrFwFhAKZve5OoW/Ue+LRTdadO3RbR0x6M64qikJcpNlU45xAK1RepYD7R/fvh34WpfhKTMb/ADJJxWsnl6bu9aufw9RgfzN/QYtfmMaYAAp0wLIAdUdAe3yvik0oxSQsW5Stld49nBrKruZv/e5wgfdj6x9MHcVzI1EzzC3/AK+WN+C0jy1I+FtQlZDEfYwQLG1sWhUIWRyO5UdLplKYSnVMaQqropzpUABZiTPf7YNyOdZabMlYhA4UaVeQTMSsbWN/THPc54keqS1clj3iP0tiHL8WqUnFegxDC25M/wC0iYYR0M482XSN7f8AAEtdzpT8Zr5cc9MVKD21NTKxOxiJOI6PGaGsiCUn/VSRvNyjQQO5k4plXxbm81C17IDOtVKgTtq6eg23wmzxVoJq6iR2MD07D/nAh00muOT9tna7o6VmOJJ8Q8s22kMQOwFx0/KcQVM6tQI4dUWndzChjIt8KCb+oEATjn2RyhYgeYFiLztP9MOsxwiszKiuKgMCQJnt0mYH264DwRg65D6Y5p8eGr4iV3JAAPpBHSemC8nxdCIhrTzNuT6kn/jCWn4YKuVJdHCqWUi8N6CLE7H98bVOEjVDEzMbmfS04SSxrVhGDcSJsoVR6Dt7YlGdOkEgm4Ma5WJvY/Cfb6jA9PI/it5bgA2EgKY62O156nBByqiPLVqp0gNpMRO9iCTt88D8GB0CPnyHIDA9wAQfqB+t8NaOWpuV0rcbSdiff0xPTytaldqQ0nbzdE7jsWtJGJ3oeW+sKfxACIgL2kA++4vtiWSTboKQx4ZUOTLAtTJMKoEvzEQo5biSVF8A8R47nHpsWpjyiIJZdIv2kz88R0uIUKC6qgdisnTSMBbmCTa8Xiet98Omf+PyqVEEGzU2MTqAi/YTv7dcbMMmoUDjsdcIr/g0pgcq2G22GSe/y/v+7YRq/k0lLTCKsiAT0/THqXEQwJRtQm3sQDH3x0c/DuF477DmrhH4jyQzNF6J33DfyEXBtf0gbycF0azMpAMepvGA+M8VTK0Xq8gI9Yki3S5I7YKycnyDwrQm8L+JhmKUVTz0yqs+oAE/kYn/AHGB2Jn2wHwTMrUzOZioKsCmCw2uahsZuoJIBtIG3U80XNVaRzLpTZgJVyUJVWaYaPhDLJidpxbP8JqQBzI3MUZ9P9TGqGJR37k8r+Vi5+H6xqhkqIeRwzKUvcAg6R1i173w1pKKvLmCWcR5ZZgQ4iLqIhiQdxBtBmcD1bHncKoC620nZjytE3AjptfA2Z4nRqUyul3qIdiHVYHZgBKbdt5tjzKnNX/Tx/B2kyyUadSojJSIQqAA2kiPTUP098A/5LUWG8xiCZcCI1RB3ntjGaQUkNWllKaPIPK45bSCZ3uSCBv98RcNz7VQ7I7JWBLNTtpg9pmRsCdwe03zRjNJuL1+X/ljNm9WgcxS8sQzUqmpSdM6f5ZBgNN4O4AxX+I5oUgaely8EAAA3+RP2GGVNmqqcxUk6SdRQ7aDeABPewGF3+aq2pfJc1Kb2qBRf/qvvHQDrjZh5J1Vpd/owLK4qkVSnnCpo+cjGnTJIEaZJMxJ3g3xbuJcXIp0StNF81lULUqLMH8xWQVX1NvXBa5Cnm6bKzUyOfQw5YYiAWUiQQYtbb6x8Q4BlPKFOqGoVYlarsWBUtbmHId+wI0k2BttWeGR1JbXdCQlJXs5/wAQosK1QMDqDGwvb0j5Y3StVgUwXAMALLCT03MYuHCMtlKdfMRV0IoUJNVSrMIJk3U36XA74ZZ3MLUZGzKBlAlGpxzCbT97gjDZOr4tR42v87L+Sajt7A+DcBZStTO01akQCPLe4J2LBbkbfCeuHp4Tk0qCvlUIZQdSX0gEESVPONjcDviHJVVBRctVJ0g/g1D0udIn4vQCT8sN69OKynL0nFQrpLVKbBQrRMlX5SCDGm8jpM48+WTJJ7dL9F+n9hyu0uGefrtUgAFget9wQYiO8NPQ7h5S4HTD6EyqVKeytzJzEbEXIjvG/wBxfF/H6wby3oUUOkc/MZvvrABAPY4x4S8VABPMWWgIwkm0kq0EwN7ALcE+mOcJSjyvX0bBZYeB+C8uQ2lKiIxDPqCmd+QMSSNJmTEkEXgCLtkspTpKEpqFUbAf3vhLkuO0nQimVQrJ0kKZE3OkQR3uBjTN+IBpH4i01MHzRB+17Y6ORXv9zhf4t4S7sa61EVkFlZdWsDXyD3PNEb9oxUcrxjMGuMvWy8OQxUMkXUEkCDfbpffFk4tx+iqDRmFNVk0+caU6TDXCiIZpPsDe2OZ8ZzD/ABvVYvEJzXIuJneIJIjffvi/pQy/eWx4yZbaXEqNMszU0Z1JJQkgCL/mHcGR7DBNTxDUX/TR8uphoOjUQRcBnVtKiLEAGDilN4mfNOFzHmEhVWmQ0AMIBYrBBZgJI7n2xeaPhqjUlqlMgz+YOZsIlStr+hjv2hkiunpy7/qddguT8SJUzBq1lLtT1GmuqylgesQV2A7QTBtBNXj7ZupSSrQ8igpbW7FWHw8trRzAbT0xvU4RRpi9bQFvdwNJgdQQQYInBlPhyU6ShdJVwIYkNIixWbTHUdsJLO/vcX+YyZW6XBl80pTqJXNMBl0gkFSTIta0XBI3+WLJWzOcpUqa0sqadKeY0WBKr6KVYCRvbGaDuFh9UA30aaeoA8kssta8QRucLavD6XlaStWLyErVEhdgLfEI6EdTho5sbe2Gw2tnOIV0KNR8pNHxPHmNaYJHICevw438O0sxQ00a5TS2pl0uGKHe8jZrn98C8F4hUo0WpIdYkhDUDHSDNjfU253PbCzMcOzVGlADbg69GoiCTaZAmYuDAFu+C2p2m1+4VKi1ZrjFRKBq6eQLJIBi2+8H9B7jFM4zmhWp+dmKwWmUbSpYlmc/6aqi3aQDewuNgMC5us+eqKtbMVEVTz0VpRCkzZlkbsYJ2EdsEcQ8PrVUKlQg0OWn+GAAsW5vzmwlt5HTGiHpYtNnOTZvm/GIymX8umQ1euWq1agggVGI9NJhQosCDe+CP8Kas/xFgLUj3mfMucJm8DUioNSpVVo5n5Ss9bGDGLX4SppS1inUoOAtNT5aEGV1XeVux1fb62hnxydR2TabVHOKPFa1NiFqNpCltJMibnY9LYtPEcqpotVvr5TM91nbrGPY9iHUpRcWvP8AAF3Yw8M51iDTaGRfhBG0nae3pj3H8oqZ2pTuy0k1JO9wsgxAIM7HGcexlcUpSa9g+wlq0hHLyj+VdvW3riPh+Y5Z0ruenY7++PY9h1uDv3B5ChDCpIAIIaQAL3/SMaUeL1dDIxDpD8rqGHKYFmBx7HsGMU7v6HM04xmQ2ULeXTXynKAIukEMskkDrIm0YByK6ctSIJhqpBW0XAJi0j5GMex7GiKSx/mK+47fg9I02fTzDE3BatUZd6vn1Zp1EpqpKldLRvKkze18ex7GfH80Xewpm3GuOOWpqUpsGQEypNyWE7+g9MK/4dQwImxHUiR2MYzj2OUVGKo6RnN8RqUKpek2lgN/cHv74Z58tRy9CorEmqROoKdM76DGpdhscex7HLtEKEHGKYFQj/dF7/ln9cD5DgiVCxLMCBH5DYbDmU2tj2PYvik1FHT7D3OcAo0XqeWsSZOxmJ7iwvsI2GI8/maqBCtaqDH83b9vTHsexnjJzmuWwdi8cCVcxSWpVRGZ6SydI2ZZI9rnEvE+F0XpqDTQaRoWFUaFLCQgiFnrAvj2PY83qJyjNKLotFKjfJ5NQWuxuN2J6YI/y9XOokiJMALBt15Zt6EY9j2J4W3PZ0uxXOJZZNQYqpKixKqY+oxH/BLXpMGLDWNJKsw2IIaJK6gVBDRIxnHsbXJxemSRHQoCmKNG7g1SCzwWIhyAW7AgfTFlzOXRVYqiggSLY9j2KS2wrsABBE7SAbesYBzggj+/098Yx7HdP/ujw7n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4344" name="Picture 14" descr="http://4.bp.blogspot.com/_BWzftzGxwMM/TQ3EW61akQI/AAAAAAAAA2Q/lM5inVD42tE/s1600/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85763"/>
            <a:ext cx="5573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362079"/>
      </p:ext>
    </p:extLst>
  </p:cSld>
  <p:clrMapOvr>
    <a:masterClrMapping/>
  </p:clrMapOvr>
  <p:transition spd="slow" advTm="230000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388" y="4710113"/>
            <a:ext cx="8820150" cy="181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Otro poco cayó entre zarzas, </a:t>
            </a:r>
            <a:r>
              <a:rPr lang="es-ES" sz="2800" b="1" dirty="0">
                <a:solidFill>
                  <a:srgbClr val="0000F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que crecieron </a:t>
            </a:r>
            <a:r>
              <a:rPr lang="es-ES" sz="28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y la ahogaron.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8000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El resto cayó en tierra buena y dio grano: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8000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 unos ciento, otros sesenta, otros treinta.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El que tenga oídos, que oiga”.  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(Mt 13, 3-9)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gradFill flip="none" rotWithShape="1">
            <a:gsLst>
              <a:gs pos="48000">
                <a:srgbClr val="5F5F5F"/>
              </a:gs>
              <a:gs pos="98000">
                <a:srgbClr val="765E2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5129" name="Picture 9" descr="C:\Users\Administrador\Desktop\Imagen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74638"/>
            <a:ext cx="42449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http://www.galeon.com/egc/Parabola4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73685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572000" y="764704"/>
            <a:ext cx="42148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“</a:t>
            </a:r>
            <a:r>
              <a:rPr lang="es-ES_tradnl" sz="2400" i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El que tenga oídos para oír, que oiga”</a:t>
            </a:r>
            <a:r>
              <a:rPr lang="es-ES_tradnl" sz="2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endParaRPr lang="es-ES" sz="2400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75" y="5143500"/>
            <a:ext cx="8143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dirty="0" smtClean="0"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¿En </a:t>
            </a:r>
            <a:r>
              <a:rPr lang="es-ES_tradnl" sz="2400" dirty="0"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qué hemos de </a:t>
            </a:r>
            <a:r>
              <a:rPr lang="es-ES_tradnl" sz="2400" dirty="0" smtClean="0"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fijarnos? </a:t>
            </a:r>
            <a:endParaRPr lang="es-ES_tradnl" sz="2400" dirty="0">
              <a:solidFill>
                <a:srgbClr val="00CC99">
                  <a:lumMod val="60000"/>
                  <a:lumOff val="40000"/>
                </a:srgbClr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¿En el sembrador? </a:t>
            </a:r>
            <a:r>
              <a:rPr lang="es-ES_tradnl" sz="2400" dirty="0">
                <a:solidFill>
                  <a:srgbClr val="FF33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¿En la semilla?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4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¿En los diferentes terrenos?</a:t>
            </a:r>
            <a:endParaRPr lang="es-ES" sz="24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73066"/>
      </p:ext>
    </p:extLst>
  </p:cSld>
  <p:clrMapOvr>
    <a:masterClrMapping/>
  </p:clrMapOvr>
  <p:transition spd="slow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000">
              <a:srgbClr val="765E3E"/>
            </a:gs>
            <a:gs pos="58000">
              <a:schemeClr val="bg1"/>
            </a:gs>
            <a:gs pos="60000">
              <a:srgbClr val="F8A662"/>
            </a:gs>
            <a:gs pos="71000">
              <a:schemeClr val="bg2">
                <a:lumMod val="75000"/>
              </a:scheme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251521" y="188913"/>
            <a:ext cx="860673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La parábola del sembrador es conocida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por todos los cristianos.</a:t>
            </a:r>
          </a:p>
          <a:p>
            <a:pPr algn="ctr">
              <a:defRPr/>
            </a:pPr>
            <a:endParaRPr lang="es-ES" sz="1100" b="1" dirty="0">
              <a:solidFill>
                <a:srgbClr val="273115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En ella </a:t>
            </a:r>
            <a:r>
              <a:rPr lang="es-ES" sz="2800" b="1" dirty="0" smtClean="0">
                <a:solidFill>
                  <a:srgbClr val="273115"/>
                </a:solidFill>
                <a:latin typeface="+mn-lt"/>
                <a:cs typeface="Times New Roman" pitchFamily="18" charset="0"/>
              </a:rPr>
              <a:t>se </a:t>
            </a:r>
            <a:r>
              <a:rPr lang="es-ES" sz="28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habla </a:t>
            </a:r>
            <a:r>
              <a:rPr lang="es-ES" sz="2800" b="1" dirty="0" smtClean="0">
                <a:solidFill>
                  <a:srgbClr val="273115"/>
                </a:solidFill>
                <a:latin typeface="+mn-lt"/>
                <a:cs typeface="Times New Roman" pitchFamily="18" charset="0"/>
              </a:rPr>
              <a:t>de la tierra donde se siembra. </a:t>
            </a:r>
            <a:endParaRPr lang="es-ES" sz="2800" b="1" dirty="0">
              <a:solidFill>
                <a:srgbClr val="273115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273115"/>
                </a:solidFill>
                <a:latin typeface="+mn-lt"/>
                <a:cs typeface="Times New Roman" pitchFamily="18" charset="0"/>
              </a:rPr>
              <a:t>Y se habla también </a:t>
            </a:r>
            <a:r>
              <a:rPr lang="es-ES" sz="28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del </a:t>
            </a:r>
            <a:r>
              <a:rPr lang="es-ES" sz="2800" b="1" cap="small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</a:t>
            </a:r>
            <a:r>
              <a:rPr lang="es-ES" sz="2800" b="1" cap="sm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embrador</a:t>
            </a:r>
            <a:r>
              <a:rPr lang="es-ES" sz="28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s-ES" sz="3600" b="1" dirty="0">
                <a:solidFill>
                  <a:srgbClr val="273115"/>
                </a:solidFill>
                <a:latin typeface="+mn-lt"/>
                <a:cs typeface="Times New Roman" pitchFamily="18" charset="0"/>
              </a:rPr>
              <a:t>Se insiste:</a:t>
            </a:r>
          </a:p>
          <a:p>
            <a:pPr>
              <a:defRPr/>
            </a:pPr>
            <a:endParaRPr lang="es-ES_tradnl" sz="3200" b="1" dirty="0">
              <a:solidFill>
                <a:srgbClr val="273115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s-ES" sz="3200" b="1" dirty="0" smtClean="0">
              <a:solidFill>
                <a:srgbClr val="273115"/>
              </a:solidFill>
              <a:latin typeface="+mn-lt"/>
              <a:cs typeface="Times New Roman" pitchFamily="18" charset="0"/>
            </a:endParaRPr>
          </a:p>
          <a:p>
            <a:pPr marL="365125" indent="-90488">
              <a:buFont typeface="Wingdings" pitchFamily="2" charset="2"/>
              <a:buChar char="v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en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su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generosidad  </a:t>
            </a:r>
            <a:endParaRPr lang="es-E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marL="3429000" lvl="2" indent="-538163">
              <a:buFont typeface="Wingdings" pitchFamily="2" charset="2"/>
              <a:buChar char="v"/>
              <a:tabLst>
                <a:tab pos="3856038" algn="l"/>
              </a:tabLs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confianza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,</a:t>
            </a:r>
          </a:p>
          <a:p>
            <a:pPr marL="4840288" indent="363538">
              <a:buFont typeface="Wingdings" pitchFamily="2" charset="2"/>
              <a:buChar char="v"/>
              <a:tabLst>
                <a:tab pos="3856038" algn="l"/>
                <a:tab pos="4935538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en su esperanza. </a:t>
            </a:r>
          </a:p>
          <a:p>
            <a:pPr>
              <a:defRPr/>
            </a:pPr>
            <a:endParaRPr lang="es-E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Esparce la semilla generosamente,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 todo el </a:t>
            </a:r>
            <a:r>
              <a:rPr lang="es-ES" sz="32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terreno, aunque parezca improductivo.</a:t>
            </a:r>
            <a:endParaRPr lang="es-ES" sz="3200" b="1" dirty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2627784" y="3241675"/>
            <a:ext cx="214312" cy="50006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717727" y="3241674"/>
            <a:ext cx="214313" cy="65722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6660232" y="3241674"/>
            <a:ext cx="285750" cy="1063625"/>
          </a:xfrm>
          <a:prstGeom prst="downArrow">
            <a:avLst/>
          </a:prstGeom>
          <a:solidFill>
            <a:srgbClr val="79A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 advTm="18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:\EVANGELIO\Semilla-smbrador\SEMB RADOR\sembrad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2 Rectángulo"/>
          <p:cNvSpPr>
            <a:spLocks noChangeArrowheads="1"/>
          </p:cNvSpPr>
          <p:nvPr/>
        </p:nvSpPr>
        <p:spPr bwMode="auto">
          <a:xfrm>
            <a:off x="395536" y="4298320"/>
            <a:ext cx="835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dirty="0" smtClean="0">
                <a:solidFill>
                  <a:srgbClr val="FFFF66"/>
                </a:solidFill>
                <a:latin typeface="Arial Black" pitchFamily="34" charset="0"/>
                <a:cs typeface="+mn-cs"/>
              </a:rPr>
              <a:t>Nuestra </a:t>
            </a:r>
            <a:r>
              <a:rPr lang="es-ES_tradnl" sz="2400" dirty="0">
                <a:solidFill>
                  <a:srgbClr val="FFFF66"/>
                </a:solidFill>
                <a:latin typeface="Arial Black" pitchFamily="34" charset="0"/>
                <a:cs typeface="+mn-cs"/>
              </a:rPr>
              <a:t>tarea es</a:t>
            </a:r>
            <a:r>
              <a:rPr lang="es-ES_tradnl" sz="2400" dirty="0">
                <a:ln>
                  <a:solidFill>
                    <a:srgbClr val="FF0000">
                      <a:alpha val="70000"/>
                    </a:srgbClr>
                  </a:solidFill>
                </a:ln>
                <a:solidFill>
                  <a:srgbClr val="00FF00"/>
                </a:solidFill>
                <a:latin typeface="Arial Black" pitchFamily="34" charset="0"/>
                <a:cs typeface="+mn-cs"/>
              </a:rPr>
              <a:t> </a:t>
            </a:r>
            <a:r>
              <a:rPr lang="es-ES_tradnl" sz="2400" cap="small" dirty="0">
                <a:ln>
                  <a:solidFill>
                    <a:srgbClr val="FF0000">
                      <a:alpha val="70000"/>
                    </a:srgbClr>
                  </a:solidFill>
                </a:ln>
                <a:solidFill>
                  <a:srgbClr val="00FF00"/>
                </a:solidFill>
                <a:latin typeface="Arial Black" pitchFamily="34" charset="0"/>
                <a:cs typeface="+mn-cs"/>
              </a:rPr>
              <a:t>sembrar</a:t>
            </a:r>
            <a:r>
              <a:rPr lang="es-ES_tradnl" sz="2400" dirty="0">
                <a:solidFill>
                  <a:srgbClr val="FFFF66"/>
                </a:solidFill>
                <a:latin typeface="Arial Black" pitchFamily="34" charset="0"/>
                <a:cs typeface="+mn-cs"/>
              </a:rPr>
              <a:t>, no </a:t>
            </a:r>
            <a:r>
              <a:rPr lang="es-ES_tradnl" sz="2400" dirty="0">
                <a:ln>
                  <a:solidFill>
                    <a:srgbClr val="0000FF">
                      <a:alpha val="74000"/>
                    </a:srgbClr>
                  </a:solidFill>
                </a:ln>
                <a:solidFill>
                  <a:srgbClr val="FFCC00"/>
                </a:solidFill>
                <a:latin typeface="Arial Black" pitchFamily="34" charset="0"/>
                <a:cs typeface="+mn-cs"/>
              </a:rPr>
              <a:t>cosechar</a:t>
            </a:r>
            <a:r>
              <a:rPr lang="es-ES_tradnl" sz="2400" dirty="0">
                <a:solidFill>
                  <a:srgbClr val="FFFF66"/>
                </a:solidFill>
                <a:latin typeface="Arial Black" pitchFamily="34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FFFF66"/>
                </a:solidFill>
                <a:latin typeface="Arial Black" pitchFamily="34" charset="0"/>
                <a:cs typeface="+mn-cs"/>
              </a:rPr>
              <a:t> </a:t>
            </a:r>
            <a:r>
              <a:rPr lang="es-ES_tradnl" sz="2400" dirty="0" smtClean="0">
                <a:solidFill>
                  <a:srgbClr val="0099FF"/>
                </a:solidFill>
                <a:latin typeface="Arial Black" pitchFamily="34" charset="0"/>
                <a:cs typeface="+mn-cs"/>
              </a:rPr>
              <a:t>No hemos de vivir </a:t>
            </a:r>
            <a:r>
              <a:rPr lang="es-ES_tradnl" sz="2400" dirty="0">
                <a:solidFill>
                  <a:srgbClr val="0099FF"/>
                </a:solidFill>
                <a:latin typeface="Arial Black" pitchFamily="34" charset="0"/>
                <a:cs typeface="+mn-cs"/>
              </a:rPr>
              <a:t>pendientes de los resultados. 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00FF00"/>
                </a:solidFill>
                <a:latin typeface="Arial Black" pitchFamily="34" charset="0"/>
                <a:cs typeface="+mn-cs"/>
              </a:rPr>
              <a:t>No </a:t>
            </a:r>
            <a:r>
              <a:rPr lang="es-ES_tradnl" sz="2400" dirty="0" smtClean="0">
                <a:solidFill>
                  <a:srgbClr val="00FF00"/>
                </a:solidFill>
                <a:latin typeface="Arial Black" pitchFamily="34" charset="0"/>
                <a:cs typeface="+mn-cs"/>
              </a:rPr>
              <a:t>nos </a:t>
            </a:r>
            <a:r>
              <a:rPr lang="es-ES_tradnl" sz="2400" dirty="0">
                <a:solidFill>
                  <a:srgbClr val="00FF00"/>
                </a:solidFill>
                <a:latin typeface="Arial Black" pitchFamily="34" charset="0"/>
                <a:cs typeface="+mn-cs"/>
              </a:rPr>
              <a:t>ha de preocupar la eficacia 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00FF00"/>
                </a:solidFill>
                <a:latin typeface="Arial Black" pitchFamily="34" charset="0"/>
                <a:cs typeface="+mn-cs"/>
              </a:rPr>
              <a:t>ni el éxito inmediato. </a:t>
            </a:r>
          </a:p>
        </p:txBody>
      </p:sp>
    </p:spTree>
    <p:extLst>
      <p:ext uri="{BB962C8B-B14F-4D97-AF65-F5344CB8AC3E}">
        <p14:creationId xmlns:p14="http://schemas.microsoft.com/office/powerpoint/2010/main" val="1577969648"/>
      </p:ext>
    </p:extLst>
  </p:cSld>
  <p:clrMapOvr>
    <a:masterClrMapping/>
  </p:clrMapOvr>
  <p:transition spd="slow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EVANGELIO\PARÁBOLAS-Imágenes\Semilla-smbrador\camposdela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F:\EVANGELIO\Semilla-smbrador\SEMB RADOR\sembrador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85860"/>
            <a:ext cx="4857784" cy="342499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539552" y="2708920"/>
            <a:ext cx="806489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Después de siglos de expansión religiosa 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y gran poder social, </a:t>
            </a:r>
            <a:endParaRPr lang="es-ES_tradnl" sz="2400" dirty="0" smtClean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los </a:t>
            </a: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cristianos 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hemos de recuperar en 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primer lugar </a:t>
            </a:r>
            <a:endParaRPr lang="es-ES_tradnl" sz="24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el </a:t>
            </a:r>
            <a:r>
              <a:rPr lang="es-ES_tradnl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gesto humilde </a:t>
            </a: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del </a:t>
            </a:r>
            <a:r>
              <a:rPr lang="es-ES_tradnl" sz="2400" cap="sm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Sembrador</a:t>
            </a: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. </a:t>
            </a:r>
          </a:p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Olvidar la lógica 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del que “cosecha”,   </a:t>
            </a:r>
          </a:p>
          <a:p>
            <a:pPr algn="ctr">
              <a:defRPr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que </a:t>
            </a: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sale siempre a recoger frutos.</a:t>
            </a:r>
          </a:p>
          <a:p>
            <a:pPr algn="ctr">
              <a:defRPr/>
            </a:pPr>
            <a:endParaRPr lang="es-ES_tradnl" sz="2400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s-ES_tradnl" sz="2800" dirty="0" smtClean="0">
                <a:solidFill>
                  <a:srgbClr val="FF3399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¡Hemos </a:t>
            </a:r>
            <a:r>
              <a:rPr lang="es-ES_tradnl" sz="2800" dirty="0">
                <a:solidFill>
                  <a:srgbClr val="FF3399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de entrar en la lógica paciente </a:t>
            </a:r>
          </a:p>
          <a:p>
            <a:pPr algn="ctr">
              <a:defRPr/>
            </a:pPr>
            <a:r>
              <a:rPr lang="es-ES_tradnl" sz="2800" dirty="0">
                <a:solidFill>
                  <a:srgbClr val="FF3399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de quien siembra un futuro </a:t>
            </a:r>
            <a:r>
              <a:rPr lang="es-ES_tradnl" sz="2800" dirty="0" smtClean="0">
                <a:solidFill>
                  <a:srgbClr val="FF3399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mejor!</a:t>
            </a:r>
            <a:endParaRPr lang="es-ES" sz="2800" dirty="0">
              <a:solidFill>
                <a:srgbClr val="FF3399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044969"/>
      </p:ext>
    </p:extLst>
  </p:cSld>
  <p:clrMapOvr>
    <a:masterClrMapping/>
  </p:clrMapOvr>
  <p:transition spd="slow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Administrador\Desktop\domingos\sembrador_1888.Van_Go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4067944" y="4830832"/>
            <a:ext cx="4104456" cy="1046440"/>
          </a:xfrm>
          <a:prstGeom prst="rect">
            <a:avLst/>
          </a:prstGeom>
          <a:gradFill>
            <a:gsLst>
              <a:gs pos="88000">
                <a:srgbClr val="F5D177">
                  <a:alpha val="82000"/>
                </a:srgbClr>
              </a:gs>
              <a:gs pos="67000">
                <a:srgbClr val="DFA6A5"/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100" b="1" dirty="0" smtClean="0">
                <a:solidFill>
                  <a:srgbClr val="FF0066"/>
                </a:solidFill>
                <a:cs typeface="Times New Roman" pitchFamily="18" charset="0"/>
              </a:rPr>
              <a:t>Dos realidades</a:t>
            </a:r>
          </a:p>
          <a:p>
            <a:pPr algn="ctr">
              <a:defRPr/>
            </a:pPr>
            <a:r>
              <a:rPr lang="es-ES" sz="3100" b="1" dirty="0" smtClean="0">
                <a:solidFill>
                  <a:srgbClr val="FF0066"/>
                </a:solidFill>
                <a:cs typeface="Times New Roman" pitchFamily="18" charset="0"/>
              </a:rPr>
              <a:t>a tener en cuenta </a:t>
            </a:r>
            <a:endParaRPr lang="es-ES" sz="3100" b="1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323945"/>
            <a:ext cx="65527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FF"/>
                </a:solidFill>
                <a:cs typeface="Times New Roman" pitchFamily="18" charset="0"/>
              </a:rPr>
              <a:t>LA SIEMBRA Y EL SEMBRADOR </a:t>
            </a:r>
            <a:endParaRPr lang="es-E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1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1.bp.blogspot.com/-0gHD-1niam0/UugTjjJrrmI/AAAAAAAAIcI/fPaonyhAgdM/s1600/sembr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"/>
            <a:ext cx="8964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gradFill flip="none" rotWithShape="1">
            <a:gsLst>
              <a:gs pos="48000">
                <a:srgbClr val="5F5F5F"/>
              </a:gs>
              <a:gs pos="98000">
                <a:srgbClr val="765E2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323528" y="332656"/>
            <a:ext cx="4752528" cy="3170099"/>
          </a:xfrm>
          <a:prstGeom prst="rect">
            <a:avLst/>
          </a:prstGeom>
          <a:gradFill>
            <a:gsLst>
              <a:gs pos="88000">
                <a:srgbClr val="F5D177">
                  <a:alpha val="82000"/>
                </a:srgbClr>
              </a:gs>
              <a:gs pos="67000">
                <a:srgbClr val="DFA6A5"/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E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Tú, sembrador, </a:t>
            </a:r>
          </a:p>
          <a:p>
            <a:pPr algn="ctr">
              <a:defRPr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has de conocer el terreno </a:t>
            </a:r>
          </a:p>
          <a:p>
            <a:pPr algn="ctr">
              <a:defRPr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y las semillas, </a:t>
            </a:r>
          </a:p>
          <a:p>
            <a:pPr algn="ctr">
              <a:defRPr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has de estar atento </a:t>
            </a:r>
          </a:p>
          <a:p>
            <a:pPr algn="ctr">
              <a:defRPr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a los cambios del clima </a:t>
            </a:r>
          </a:p>
          <a:p>
            <a:pPr algn="ctr">
              <a:defRPr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y de las estaciones.</a:t>
            </a:r>
          </a:p>
        </p:txBody>
      </p:sp>
    </p:spTree>
  </p:cSld>
  <p:clrMapOvr>
    <a:masterClrMapping/>
  </p:clrMapOvr>
  <p:transition spd="slow" advTm="12000">
    <p:split orient="vert"/>
    <p:sndAc>
      <p:stSnd>
        <p:snd r:embed="rId2" name="El Sembrado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508</Words>
  <Application>Microsoft Office PowerPoint</Application>
  <PresentationFormat>Presentación en pantalla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ANTONIA</dc:creator>
  <cp:lastModifiedBy>Centor</cp:lastModifiedBy>
  <cp:revision>114</cp:revision>
  <dcterms:created xsi:type="dcterms:W3CDTF">2011-01-23T18:15:14Z</dcterms:created>
  <dcterms:modified xsi:type="dcterms:W3CDTF">2014-07-12T07:32:06Z</dcterms:modified>
</cp:coreProperties>
</file>