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0" r:id="rId3"/>
  </p:sldMasterIdLst>
  <p:sldIdLst>
    <p:sldId id="267" r:id="rId4"/>
    <p:sldId id="269" r:id="rId5"/>
    <p:sldId id="259" r:id="rId6"/>
    <p:sldId id="273" r:id="rId7"/>
    <p:sldId id="275" r:id="rId8"/>
    <p:sldId id="258" r:id="rId9"/>
    <p:sldId id="278" r:id="rId10"/>
    <p:sldId id="257" r:id="rId11"/>
    <p:sldId id="274" r:id="rId12"/>
    <p:sldId id="276" r:id="rId13"/>
    <p:sldId id="260" r:id="rId14"/>
    <p:sldId id="280" r:id="rId15"/>
    <p:sldId id="263" r:id="rId16"/>
    <p:sldId id="277" r:id="rId17"/>
    <p:sldId id="279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66FF"/>
    <a:srgbClr val="FF3300"/>
    <a:srgbClr val="33CC33"/>
    <a:srgbClr val="E7B85B"/>
    <a:srgbClr val="008000"/>
    <a:srgbClr val="4A6254"/>
    <a:srgbClr val="FFFF99"/>
    <a:srgbClr val="C1A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8CF7-2252-479C-A3C0-1D035821C636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7D18-C8CD-42B9-A4EE-E900E872FC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74671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4756-D334-4E4C-96DD-F7FE3F86D222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C547-E381-4681-9754-5D2316F623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2752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45C7-7A10-4433-8DED-AF95D93FA431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A50A-50DF-4F6F-9A05-818D20C49B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596010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6361-EB52-407A-8951-2A6885AC85A7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75D7-683F-4C91-A812-67BCD2BC37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20181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44A3-0FEB-4DAE-AEC4-7C5993A5FE15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62A4-AEEC-4713-9A88-1F58F537A8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763615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B235-0507-476B-AD56-1D8827BA4CA4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2CB0-A8F8-45DF-A842-23F8C5EF73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48457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3251-924B-476E-B9DB-85BA0509EE64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4240-64A4-43E2-AD0A-F5034949FF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601427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3FF6-69CE-4C7C-9ABD-76E4B5D835F2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E0A8-B782-4F8F-ACC1-110CAE7AC5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464506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3E19-FEF3-48AD-9E56-4E9DCE6B7B7D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C989-51EF-4809-B2FF-ADBF0E194E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20321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8394-F489-44AD-8D3C-A04765A34F74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E6D0-8329-4CEE-B2CF-4288043833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895144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BEBA-2F02-44BD-AE62-6544B7DE20FD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2428-C3FD-48AA-9BD0-4D78F43A0A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07814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10E9-62C8-4CF6-AF90-FCB9D6604C47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5E53-4FB5-473D-832F-E58C2D58BD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552721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598C-D642-4E3B-AFE7-0C7435536095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64FC-5B9F-4DC8-A5E5-52EADA8E6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78863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ECC2-4050-4DE9-A103-DD2AAFCA4D5C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6059-5552-44E0-B88C-B4B6BA20F6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27951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7576-49C3-4CD4-B860-1B72F081A27A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B75B-90C9-4E07-A08F-2CBF8609CE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544932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D621-D45B-47CB-B92D-3E4E98D397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4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53BB-9EBA-4272-A772-27A59FA58D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AA34-D0BE-40B5-9379-DFB989C935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60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C9B1-B103-48A0-9FA4-DF52A217AD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633E-69EC-40A1-839F-12F2BE6A39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0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1008-9121-4146-8650-C187590B76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55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8C2F-3882-43D8-B8A0-CBD9B007DC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9730-8C29-4DBA-B079-21E618B352AA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B12-D77F-4FEB-B92C-91DDBBC37D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969534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14B0-FB2F-43DF-AEF1-499F8EFCB5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7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2AAB-4469-4A48-B014-16B1051DAE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4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D574-A533-40F6-BA71-4FC495D8BB7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5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6DF0-8367-491B-9319-ACED801F72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1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F82B-7C4A-40A5-B1E5-3D45C4C902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5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5F6E-DEC5-4C6C-A821-81A7E14546B2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2395-BBA2-48CC-A719-B671AE644C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06766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D94-A186-4F1D-A400-31A190946FED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A3FC-98A8-43C3-A1BE-8FD01BC85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60931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4778-A645-4944-ABF1-9B84C3462DA2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D5BB-1EAB-4CB8-B8A7-A851353A6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2492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9A75-69BB-4C9B-A7C1-E6CBE4C0B742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10FF-D6FD-4F2D-AD2E-EB69B505B5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7650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A1E8-85F0-48D0-B02B-D3E51E3A0FED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1C35-3B87-415B-8AE5-BFFEC00BDB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33450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6413-72B3-4C87-803A-07C87E1AA7BC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307E-95CE-4296-8DD8-DAAA2A7CFF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05501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34D6-C349-4BB7-94EB-3DC8841B0ADA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43DFA-DA2E-41E5-B17C-9A67BF1E6A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EB7DE-8D40-4ACC-9A14-EAC0060BBB48}" type="datetimeFigureOut">
              <a:rPr lang="es-ES"/>
              <a:pPr>
                <a:defRPr/>
              </a:pPr>
              <a:t>25/07/2014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F2757-7672-4320-AEDD-4DC045973F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855CFC-B92C-4C74-9D64-4C4B4AE2F07A}" type="slidenum">
              <a:rPr lang="es-E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Administrador\Desktop\Parabola del Tesoro escondido -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736"/>
            <a:ext cx="5729287" cy="34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C:\Users\Administrador\Desktop\Imag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052736"/>
            <a:ext cx="5727700" cy="34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357188" y="4806950"/>
            <a:ext cx="8429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“El Reino de los Cielos se parece a un tesoro escondido </a:t>
            </a:r>
            <a:r>
              <a:rPr lang="es-E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en </a:t>
            </a:r>
            <a:r>
              <a:rPr lang="es-ES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un campo: el que lo encuentra lo vuelve a esconder </a:t>
            </a:r>
            <a:endParaRPr lang="es-ES" sz="2800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y</a:t>
            </a:r>
            <a:r>
              <a:rPr lang="es-ES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s-E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lleno </a:t>
            </a:r>
            <a:r>
              <a:rPr lang="es-ES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de alegría, va a vender todo lo que tiene</a:t>
            </a:r>
          </a:p>
          <a:p>
            <a:pPr algn="ctr" eaLnBrk="1" hangingPunct="1"/>
            <a:r>
              <a:rPr lang="es-ES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y compra el campo aquel”.</a:t>
            </a: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827584" y="404664"/>
            <a:ext cx="6840760" cy="553998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100000">
                <a:srgbClr val="64366C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Domingo 17º Tiempo Ordinario – </a:t>
            </a:r>
            <a:r>
              <a:rPr lang="es-ES" sz="24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Ciclo A</a:t>
            </a:r>
          </a:p>
        </p:txBody>
      </p:sp>
      <p:sp>
        <p:nvSpPr>
          <p:cNvPr id="8" name="7 Marco"/>
          <p:cNvSpPr/>
          <p:nvPr/>
        </p:nvSpPr>
        <p:spPr>
          <a:xfrm>
            <a:off x="0" y="-4763"/>
            <a:ext cx="9144000" cy="6858001"/>
          </a:xfrm>
          <a:prstGeom prst="frame">
            <a:avLst>
              <a:gd name="adj1" fmla="val 299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16000">
    <p:split orient="vert"/>
    <p:sndAc>
      <p:stSnd loop="1">
        <p:snd r:embed="rId2" name="Moment Of Good-By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esor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1"/>
            <a:ext cx="9180512" cy="6857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4581128"/>
            <a:ext cx="7830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si ese amigo-Amigo es Jesús, </a:t>
            </a:r>
          </a:p>
          <a:p>
            <a:pPr algn="ctr"/>
            <a:r>
              <a:rPr lang="es-ES" sz="4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¿será </a:t>
            </a:r>
            <a:r>
              <a:rPr lang="es-ES" sz="4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</a:t>
            </a:r>
            <a:r>
              <a:rPr lang="es-ES" sz="4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tesoro?</a:t>
            </a:r>
            <a:endParaRPr lang="es-ES" sz="4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707413"/>
      </p:ext>
    </p:extLst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3225" y="706626"/>
            <a:ext cx="8351838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es-ES_tradnl" sz="26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</a:t>
            </a: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l </a:t>
            </a:r>
            <a:r>
              <a:rPr lang="es-ES_tradnl" sz="26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Reino de los Cielos se parece </a:t>
            </a: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también a </a:t>
            </a:r>
            <a:r>
              <a:rPr lang="es-ES_tradnl" sz="26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una red </a:t>
            </a:r>
            <a:endParaRPr lang="es-ES_tradnl" sz="2600" b="1" dirty="0" smtClean="0">
              <a:solidFill>
                <a:srgbClr val="33CC33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que </a:t>
            </a:r>
            <a:r>
              <a:rPr lang="es-ES_tradnl" sz="26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echan </a:t>
            </a: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en </a:t>
            </a:r>
            <a:r>
              <a:rPr lang="es-ES_tradnl" sz="26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el mar y recoge toda clase de peces</a:t>
            </a:r>
            <a:r>
              <a:rPr lang="es-ES_tradnl" sz="2600" b="1" dirty="0" smtClean="0">
                <a:solidFill>
                  <a:srgbClr val="33CC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…»</a:t>
            </a:r>
            <a:endParaRPr lang="es-ES_tradnl" sz="2600" b="1" dirty="0">
              <a:solidFill>
                <a:srgbClr val="33CC33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3316" name="Picture 3" descr="C:\Users\Administrador\Desktop\domingos\V&amp;A_-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52625"/>
            <a:ext cx="835183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08662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6280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1" y="5373215"/>
            <a:ext cx="8626606" cy="1292662"/>
          </a:xfrm>
          <a:prstGeom prst="rect">
            <a:avLst/>
          </a:prstGeom>
          <a:solidFill>
            <a:srgbClr val="E7B85B">
              <a:alpha val="69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cap="small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215900" dist="50800" dir="420000" sx="1000" sy="1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¡¡Toda clase de peces!!</a:t>
            </a:r>
            <a:endParaRPr lang="es-ES_tradnl" sz="2600" b="1" cap="small" dirty="0">
              <a:ln>
                <a:solidFill>
                  <a:schemeClr val="tx1"/>
                </a:solidFill>
              </a:ln>
              <a:solidFill>
                <a:srgbClr val="0066FF"/>
              </a:solidFill>
              <a:effectLst>
                <a:outerShdw blurRad="215900" dist="50800" dir="420000" sx="1000" sy="1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15900" dist="50800" dir="420000" sx="1000" sy="1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El Anuncio del Evangelio </a:t>
            </a:r>
            <a:r>
              <a:rPr lang="es-ES_tradnl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15900" dist="50800" dir="420000" sx="1000" sy="1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supera fronteras y diferencias</a:t>
            </a:r>
          </a:p>
          <a:p>
            <a:pPr algn="ctr">
              <a:defRPr/>
            </a:pPr>
            <a:r>
              <a:rPr lang="es-ES_tradnl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15900" dist="50800" dir="420000" sx="1000" sy="1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 para acoger a los diferentes.</a:t>
            </a:r>
            <a:endParaRPr lang="es-ES" sz="2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15900" dist="50800" dir="420000" sx="1000" sy="1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Mari\Pictures\De Fano\20090628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8371" y="5288340"/>
            <a:ext cx="8203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Jesús dijo a quienes le seguían:</a:t>
            </a:r>
          </a:p>
          <a:p>
            <a:pPr algn="ctr"/>
            <a:r>
              <a:rPr lang="es-ES" sz="2200" b="1" dirty="0" smtClean="0">
                <a:solidFill>
                  <a:srgbClr val="00B050"/>
                </a:solidFill>
                <a:latin typeface="Arial"/>
                <a:cs typeface="Arial"/>
              </a:rPr>
              <a:t>«</a:t>
            </a:r>
            <a:r>
              <a:rPr lang="es-E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Id </a:t>
            </a:r>
            <a:r>
              <a:rPr lang="es-E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 proclamad que el Reino de los Cielos está cerca: </a:t>
            </a:r>
            <a:r>
              <a:rPr lang="es-E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Curad </a:t>
            </a:r>
            <a:r>
              <a:rPr lang="es-E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enfermos, resucitad muertos, limpiad leprosos, echad </a:t>
            </a:r>
            <a:r>
              <a:rPr lang="es-E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demonios, anunciad el evangelio a los pobres</a:t>
            </a:r>
            <a:r>
              <a:rPr lang="es-ES" sz="2200" b="1" dirty="0" smtClean="0">
                <a:solidFill>
                  <a:srgbClr val="00B050"/>
                </a:solidFill>
                <a:latin typeface="Arial"/>
                <a:cs typeface="Arial"/>
              </a:rPr>
              <a:t>»</a:t>
            </a:r>
            <a:r>
              <a:rPr lang="es-E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2089"/>
      </p:ext>
    </p:extLst>
  </p:cSld>
  <p:clrMapOvr>
    <a:masterClrMapping/>
  </p:clrMapOvr>
  <p:transition spd="slow" advTm="18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357188" y="4806950"/>
            <a:ext cx="84296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“También se parece el Reino de los </a:t>
            </a:r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Cielos</a:t>
            </a:r>
          </a:p>
          <a:p>
            <a:pPr algn="ctr" eaLnBrk="1" hangingPunct="1"/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 </a:t>
            </a:r>
            <a:r>
              <a:rPr lang="es-ES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un mercader que anda buscando perlas finas </a:t>
            </a:r>
            <a:endParaRPr lang="es-ES" sz="26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y</a:t>
            </a:r>
            <a:r>
              <a:rPr lang="es-ES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al encontrar una </a:t>
            </a:r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 </a:t>
            </a:r>
            <a:r>
              <a:rPr lang="es-ES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gran valor, </a:t>
            </a:r>
            <a:endParaRPr lang="es-ES" sz="26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va</a:t>
            </a:r>
            <a:r>
              <a:rPr lang="es-ES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vende todo lo que tiene y la compra</a:t>
            </a:r>
            <a:r>
              <a:rPr lang="es-ES" sz="2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” </a:t>
            </a:r>
            <a:r>
              <a:rPr lang="es-ES_tradnl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(</a:t>
            </a:r>
            <a:r>
              <a:rPr lang="es-ES_tradnl" sz="20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Mt 13, </a:t>
            </a:r>
            <a:r>
              <a:rPr lang="es-ES_tradnl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44-46).</a:t>
            </a:r>
            <a:endParaRPr lang="es-ES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0" y="7938"/>
            <a:ext cx="9144000" cy="6858000"/>
          </a:xfrm>
          <a:prstGeom prst="frame">
            <a:avLst>
              <a:gd name="adj1" fmla="val 237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TEhUUExQWFhUXFRwaGBcXGBodFxwXHBgXGxwcHBoaHCggHB4lHRgXITEiJSkrLi4uFx8zODMsNygtLiwBCgoKDg0OGxAQGywmHyQsLCwsLCwsLDQsLDQsNCwsLCwsLCwsLC8sLCwsLCwsLCwsLCwsLCwsLCwsLCwsLCwsLP/AABEIAJ0BQAMBIgACEQEDEQH/xAAbAAACAwEBAQAAAAAAAAAAAAAEBQIDBgEHAP/EAD4QAAEDAgQEBAUCBAUCBwAAAAEAAhEDIQQSMUEFUWFxBhMigTKRobHBQvAUUtHhI2JygvEVMwcWJENEY7L/xAAaAQADAQEBAQAAAAAAAAAAAAACAwQBAAUG/8QALBEAAgICAQMEAAUFAQAAAAAAAAECEQMhEgQxQRMiUWEjMnGB4TOhsfDxFP/aAAwDAQACEQMRAD8A9Zp6DsF84rrQIHZfFkrw0m3ocRlSIX1SmQ3MBPMD8KNF4c0OGhEhHKEo6aOOu7oWjXdEls30FiBsRzRcc4QNWrDgG/DaOoIXLStI1JNjCmYuFXjDmjWyk0dEPUARxnLjx8A0UvIhSYuBnIpfX4qGvLGtJIsdr9EyJg0azmgsdjA2wku1j+qOoOzNDoiRoUHjsPLgQOf4VGNJsBltF4eyTzuEA/ibc+Rpkixd+kd41UuIVDTpPLSGkCQTosNgOIZJkCSb3g/JOcknvsMxYpTTo9DoVCC0uyljiQHtmA7YGdJ5o5rpWG/8zBjKjck52xGb0jrpqm/h/FOZRYKszHI2G0nsslV1HZssUoxuWjRvKy/i1wOXmJt0snv8S06EHsQs14gMvEfypM3oCK2Z6o9CeZ90cWJY6b90EdjGEUKl0S56DplfF6LiDYXmCiaqHa5TLgu4nWENqK9jggmvRFNyFo2xhRaDq4DuplnWUM0DX8r55JSmjQkU1xtPdUU3lXMeltM2y5htopNA6LtMKUckt2adJA0C5bVTqCB2VD6lkJx8cVe8K19WbFAO12srWmJRtHFr2ACbIaFE1DmjUflXPZCzaNKHN6fMKBAvpofsryyyErfgpkTGemU9B2XwebxrsBr+7/Rcbp7KNTENpy+obQA0bncwN0fT/nsW03pC3iLqzyIORo/SDcdSeaPwdXMxpG7dVDHGQKlNmcET6dfluquENIpgOIz7tH6RyW5OXKXLt4DpcVQY4AghD1qzKTczgAGiERS37pJ4sqE4d+WbOYXGIGUnnySUk6MirlQw4bjvPDgHAGJhpuO8pTR4yfNNKo2DPpOk9COf90l4Ri6jMwoXkQ98T1hs/qUsZhax/wAR4DHio0Zyc3pMXmLQdVQ5RpRfcoljUeSXbwa+i8JWXgOObWSfwo8RrOaA0WdJB9jsiOHvFSA4AuAEH+y1Ym42Sc6YayoQwWvH7spJUzGEVHHUExG0c0Lx7F1A9lNhymzp3Ov0VFLHG2DFOcqQyxuR/oebOtE6hY9lNtKrVpg+kG5dEozD0Xvr+p18wLnR6Q0GfulOMpF9Z5vGYyDuZQetFqxnpuLoOwlek31uaCf0sET3PLopv4hUquDYAHIae6Gp4A2tCYVMS2mIAv8AVSz6l9ojOHzsFc6pRcHtNtxsp43FioQ4bj5FVMrmo6HWnSNJ6oFjocWnblp7LccrVMFxplpFilJ1N901dolLdXTzT4AyJGpCgDJ0VVR94+qtYU2gC2VF9UDn/wALgg84X3B6RqVyBo0XJ+G+kgfF26XWOkrZqTbpBeH4eXhrjUyZhLc0NBHQmS75AdU6w/AqB/8AmX00gT3LdEdTwrWknc6uOp9yrBbmFG+rV6RWul13EWJwNWi9rHEZnTkkgNcB/K6Ym+i43EgyCII23lPK2BbiAaZa4Ou4PYNLXlujpG1irPEPBWVGtqMLWuZGcM3p2BcG62/CfHjkjaJpxcHTElN0yr6TVTisOKTy2SYs7lPQ8tCDyKuaUiSo1MJaF8HqkOU2jqlmkqjr9Fx5tMKLiFGq+0LqOKs0lScbKsC4Vz22Wy7mg0+pEE/dUMF1aZlCzSVZ8JfXOvZFVCqakc/3CZAxnpDnQ0k6ATfosji+Ims5piA0EC14mVouMNPkP6Nv2WRYGyPRl5OlCrRb0ONP3mh8NYwtJpkSCZaeU2I6c1fSkYqpJsZt2grN4glslpgiHD2Wmwbs1ckgX9VurQU3k5wUfs3qMKhOUl2aYypb90k8UA5KdNjbPfBty0Ecrn5JhxLHNotzH4nfC3cnoOSRUcZVzZ3EE8j8N7EdUqL4JczzbF+Ep+TmggtaSYAgzvbTZC8Qx3n5pc4Mj0gCx73Wi4hhszRWaJYR6hu2LG41CpwnCqRklpgNLrGGmL36dlqVZPd57MqclLHa8H3EqdQtYQ7OWgTmAl7YFjCCoY24c0xun2ObkzR+m47f8LOjBjzfTZjml2hMdbXhUdPnfNwn9kEo2tBtHKHtLj6RrH2Eamduq5xOo413jy5e1ogAXym/3JTLAcIBFR5nNZzAQQGmJBAPON1Q/FDEVm1aYLWhsOkXdyHYJ/UJTjTYeGXB2Rwr20MO91T4yJIPP9I9llDjg4+kS79R69Nky8YYj4Gc5J7fuUk8wAZWgk7NF/nCjmkOju2y9vEHtgEg3/3KdehABOs/P+iGpgEjOMhDtDqfmmdWXt+CoQdCGEie6W079qNtIBY0zbWZVXEzlqg/zASj6OEqNMlh+X4SrimIbUeQ2QWwYIg9QmQjJS2dKSYY4WSY/E4J2HWnmFnsVUIc5UYxUiFRwm2ik3ZBeYrKdS6fQsMqVLctym/hEtDC465pJ+yzOJxNiE6wbzQptLWlwMGSYbJa036SUnPFuFIo6eSUrfwawYuTABNvp15dl2pjSQ0RYaWtHtukXD8VUy1QfUSzMIGW+hvN9RBVGCwzp9BDIZnLTnznkCCRN50UPpU3Zdz7OjYcJxIZUzHfcmBHU7K3ifEvKGHqVGj1VnNdl0DCCDmMdiRZKuE0qj6gpkZbWuffuUN4vpUjiTSaSHEAu1AEjcjn1Tunlxi77E/Uw5TVd6J8XwxpuaXEXAaBqZZa555Sy+6qFh+/ytUKLMThgzEjy3uAbmBg5hoWzvOyynEnOw7hTqwZbmDhuJAuNjojyxvaJYvwXE9FEm6rdVVVfEQJPsp0gyVardUvqRqlj8Y4a36qVLGTsnrG0DY0ovujKr7JbQduiq7/AEpclsJHWXJ0XQYNxcKik+47rtV/7lC47NIVXKDD2UXPUMO6SmpaBPSeKV4pOHNsfUBZBpkNkW6rU8abFMdSB9ys8KADYG9/dKb8HrdDH8O/sqfUhwneyd8FeGuk6NY4k9gkddkuZHPl0ReJrFtN3MjKOpNlsfzId1P9OX6AWI4m6rVNUsJbo0fytRtGuHtkaKWK8LVaVMOZULnASeVhy3HZKOFYgh5a5rml0HKQR6uQELM2Ju20eDZsvDlUy5hjKRMfT6hVYmvSo0XtpOL5a4Nm4Gtgd/7ILhTXuc4/CyNf5r/b7q2tVayXtIOZpYZ2IB0OyLHl1GD7rz8BKDSbDcVmJ9QE5RIExp1S3gzcxpn/AOt7T7aJzjBJvu0fZZngGPZTIbUcGtDyAXGBDs0yToRCyMX6z/UV4Nbw7FA53EgRAPSAdVnOF1G+sMJLc7iDFoJtCqxNJz6pGceSDJDdHO77wjWiBA0GnZUZcipRNSM74ng1mCDcQOplG4Dhpe3LQAY3eprI5t5/6jbul/iQNe6kHOa0GpkN4cbiY6f1WiwldobFxo2BoB7fbogcFJKwra7B/CPDlCiJy53HV77k+6dNaBpYclRSrN6gDc2H1VeO4nRpUzUqVGtYN5GvIcz0VsYxS0KbZbiabSDmi252914h4h41nrZ6ZaS0FucCztpE6jkU78Q+LK2NDqVJuSibEfrcP8x0APJT8N+AKlQ5sVmpsA+GwcT7zAWa7sKmirhtR1Sgx5ETIJ2JH2STjH/cj/KLfNaHxFimYVn8PTeHgkEARmZDpuRZ0yRFllOPVSavZo+SGMKlo67QFUep0aqFLlxz02gSytUuVrmujBUGuBDwZAmWvpk6uAuA0ga/lZrhmFLvWROX1aSLLTsrN8lzyNWwTvpYdhKnzZK0kPwwt2w/hdIuqS6G0xSf0aMoaYb2ElM+I8Ic2m3EHO2WjNa7W/5tSPbRGYjAmlgWubTp1ntcx0VJiw1t3+qL8I8UxWIc/wA/ywInIGRE2iZvZTxhGXd7KnknG5QXtXyUcAALwZHpGxvpKvr8OFSq6o9l3tjbQbzvr3T08IaHNLYaGg2A7ZfYQhXvLRB2MafJZLE8cXYnNn9SXJaMX4ifiQ19Kk4Gm65DxJB/yumW/wBVl8e19g6oXvJEl1zA0HzWz41iJzOBkG4+w+srLMoxUL6kRtdZiytrfgHh5DsW40TS9Xxm+b7z3KljYykbgoerUdiHNkWY4aaD33RPiGjlAqNMkCHtGsDf2ulxk1KMZd9nP5FZZa6m2kENXxEDXVdpVlbToWN6BA1RVR7XCxS3PI00VjBadPokSiEWNfBVOIq3F1WXX6ILEP8AVEwjjExsM80KzDOBKVtqxMovC1hKNxMs9R40fQ0c3fhDcKpDLUzNkGG9Rqf32RuJpeYBzAkfRC4avkJBBAcRcjQ3sZUabj7j0MUrw8Y9/wCRPXow6NQ0kT+V2rR9BMS208hf7TCsqmXO6uKJoUs0AmxIv2M356LoP3Ky3O28VfRpXRlJMEDQbILjzAG03EAuFQRNrkGFT/HhjntdGSxLbBzCeQ/U062Q3i3HN/h2ua5pdnBF7yAfdem2mmfPAWGoF9QS+KZMBrDYg6/WU8bwOkJgXI9hOsDqkVd5yNeBlIggcvktT/FNAEkSRMb/ACUnSTjJyTQUm+4LxEQ4f6fssCxuas5ptD59pP8AVazFcQNd2WhDoF94k89EsZ4ehz3VSS4m2XlA9tVjg1klLwciVfFsaBLmgDqEFiOP02ktGao+JysaXH6JjgPBtN73VMQDUbbIwkgN52GvutRQwVKmJaxreoACZDAmuTOcvB5jU4XisTVp1H4d1KmyS0OIEuJF7791oeHYGpUa4uBpvBIDHTJjeQII5ELUVsVNm/aVXQwpO7htY/XumJReog8jAV+I1qjzSpU3Go0erzYbF9YcQjqHgCrULTia+aP0gW7DSFssLwehTfmawF5uXG5Mbye6B8VeJ6WEZczUdZrRc9yOQTFGjrO8A8M4fCTkGZ4F3v8AijlYQPZJPE3iFzi6nRIsYJBses8uiQYjiOIrsBc9wbqGNt7uOrifkk2KplrWucw1JdEB0NHIcySkuabpFCwNK5FWEwj6j/MqXg6ncg7dEr4+f8Y9h9loKAczM17Q0gzAuBNxHMf3WY4vVmoSmwduxMlQGrcJhXVHZWC8TfQAdSqQJgbnbmnOBwbqVVs3O8dvwinKl9mRjbH2Gw7G03RYR2kAf1lRwOHLqOV28j6QrcbWBYORc0E9JurMPUDbTMfUGP6rzbdfuW0kz0TgmKFbDsNvhyuHJwEEQreFcNp0M3ltDS4yd/qTKzPC8WaNQuv5biC4DY3k9tJCfU+JUnN9NQEE7aocPVJXZPPG06H5O6zfHMZmBDdXC3bTN01VeK4u1gguJkWaLkgaQEnxjy58Ei9yBplGg9zrzhd1XVqaSR2PE7F2KeCC60A25wNLJQW+cbA5WxJ76o3idWab+xQ/DXxR5CSSY/SP67IcdxhZQ1ujlTigpHy6bZdFuQJ+6hg7yC459xP7kJXw2qDWNQ2BJj3TnywHh4Ik2PVOlBQ15+RS92zO4phpvLD3bI2UqY+6e8R4d5whvxj4T+JWeok6EEEWPOQqceRTX35FSjTHeGrCItMq2tUhLKD79vnKk7ESTeyzhs2wl1a6WV6vqNv+VcysL7pXWqSUyMQWw2m4W+90dSdFzzS/DPiB/RFPfIC1oxHtFI6QknEPVWd6pGYkCfZM2OhspI27pO68xSfGj0uij7nI6ykA46Qp1XkC3JW1WCLKhjhvv9lxf+ZWAccqB2MAOgpNgfNV06zQ7Rpj+aIHuqPENU/xY8uHu8vLA2INh1MHZOeDeDnOh+JMcqY27kKmWF5J2eG6S2CYDza7j5MwCP8AEdZo7DT5rS4TgIa12Z7nVHNjOdR/xyTejQaxoa0AAbDRdcfmqY4oQVsS5XpC/A4FlCmKVERGvMnck7koqhhQLm5VzGQrYWxjyfJ/8MIwgsUXO/yt679t0ZUdG0k7fvZQqQ0ZnG/7sAinHlp9jLBcHg41+upUsRjAPTTEu6aBV4is5/Ruw3PfolfiHirMDRzwDWfZjZ/HIIU0lUTKtkfEHiKngmeo56ztG79+g+68oGLfiMQalQydYOnYIuoS8ufWOd7rucemw5BB4Wq3zokRFrj5LOVp0UxxcWrNPgcSAPUJOyDxvFqLYzFtjIaLmdNkPWohzYJIG+UwT0kJP/00VHHITkBiY0INxYXU8McW9luXM4LSGOL4kKnrAIGQCTHMnboVlcQ6XE6p3xWgG0yG6AbJHUcDEch9o+6rxxSWjzJycnbO4dgOpiBPvsB1Wjq4oCJDhAsSLx33XMJwct0AJLbk311EI2pivLYG1Gh4iAJklT5Mik9bHwi4rZXxEh1IOBsSPsVZgvUxgGot+UuaR5dSBlESGn3n6FG8MEsa4fz/ANkEo1H9wk7kanEVoYS1ZvF1nQ0tcQZidrrRMp5mRHskGNaA0H/N/VQ9LSbX2NyrQwww0MydCZJPzKaYpmVjydSLn7IDCMu3ujuNWpEcykZneSK+zlqIk4gPQ/aGpUcZ/gZBq5wbrtqf31RHHax8sN3cSfYf3SjEuAZTAN7kztP/AAvTxY7ir+f8CZy2MIp04IFwPZN8LRES6XTEWsFlTWquAaLjW0SeUlNOFve1wL6RceZcfsiy43x77OjPfY1GErAkjQrL+JKAbWzgjLUG3MLU4VrHExZ3JIfF2HOUOn4XbawVF0sks1djcnYTYZ4vzMflUZtdUF5hhW4Z17r2OJNZa+sUO0iVLECVFliiRzLpsiaTpFygXum5uptdOiyjD3OfSl2IYGOIAgTaOW2qY2IF9lBzWOMvExuLHp3XkJeC/p8qxvfYW4itewSbiuJAAE3+SdYmi4nK3V9m305k8gAl/BOGCtWJEljTYkaxqf3zCdjheyvL1MVCojrwb4f8pvm1WjzHfDOrR/UrVKtzxYb7BTa8SRuNfdenGkqR4spOTtldaoGtJOiGwJmXHUobilXM4N2br3V3C2yDynZTzblJRRiexhTbuoYusGNk67DcnkAp1HhoJ5LEYriVSpiLOPpFtLTsOsXnqE2U1BUd3NUzEFt3RmP6Rt3Ksp0ZOd9+Q5Jfw6kcwm51cSnFV6yPu2+wIn4xxAU4k5SQY6NESfr+4XmHijjBqVcxdJAgA3AG0fvUpn4y4h51Vwa70h2UX2bMiOrifks1jMKXuYGAF2l7COvJA5LlTLsPTyeKWVeP7huDwbatJpMy7UyesD82HzQXEuBZSH0yGxEDrzJWiL6dFjRnHpbB11G6hh+JUblz2/VJWSV2loS/sx//AFOs2Ra9tP2EbwOQxzjrJie/JaCpjsE43LZO4aSe+iQYnEMBJzg31DSJ+ifB8vFASk/kp4y/09SEs4RRz1WDrJ7C6v4hjWuECSear4NVy1JGuUweXVG7UHRke6s0+Ox2X/DpjM7eNkLR4dVe4knKd4ufnsruByXuGX3m/crS02Bo6LzMuX0fbFbLIx57Zm8R4dgS1xe7kbT9Ur4bWyZ2ObB5wZWjxXEpqeXTY5xGsbR1JhK8RhH5zmnzHtAykXnQQR6duYTMM5uNZP5BnFJ3E02BrB1Kdik3GGjL/v8AunHCOCV20wHVWgz+lodbkZt8gvsX4XBjNUees/iIUsOOObd6sa7kjmGFxdd8QYkZGAG5db8obG8DfBzVzbRoa0C3Oyt4DkqU2c2Aa84ulTUVWW7oF32M/wAcwjyWEMMZdT3nQ3CpwPDxMvh3Ra7i1IkSNN0haDDXD3VeDqHPHoW47sufwGk5sslp6EoDNUoGKvqZs6NE2w1bKZn07hMMbhW1GZSLHRL9aUJVPaYXFPtoXUa0QQexCC8W4wGjaJdAP9QqcUDRho+HbnG4SjjtWXcxA9t/aVTiwpzUhU5aoVMcpSYVTjyXwJXpUTl9J47qwmRpuhg5W0z1WUaW5SGlQoAQV14JtO6rYFhh7vTuB2/CqqGPfkuNqiPZB4/jDaDC67nkegR9SvJhHlKindWA8cxwY4U2EuqPsY0a0/p7lavhWFbhqTQRffnKx3gjAGriDVfJDLkn+Y/lbh4DnT+lskkq/HHitC8j8E31Mozm7jZrfsF2fLYSbuOp5uKBwmN855qD4G+lk7n9TvsB7onips3v9UxySToSwFkwJOpkk/UpxhGwIFh9fdJ3MJeGnYXjTmnNKw6nXoEGBeTPIr8V4rJTaBck/Dz/AGYSDBYIgZjq4zJ1PMxsjMHiBjMQX606ZLRyJBj99yr8S+XOgzeB/ZBl3sataHnC6ZbTEmd5QfiLiAw9CpVJ0aQO6OpAta1szyXnnj/iXnPbQYZa10vIvoQPqf8A8p98YgxXKVIyFBtSpEAnm48z33KYnA1m6UjEXtJ9/V9kQ8loinl/3E/sq3B4yq2RVxDW8gGg/KbqNzb2j0sipKN6QE3FAtOZojciC333Huptw1J18rTPRB4rGAuccvmSRD2tDXWHMa9ihMM6oHy1pAi05WnpIuD8lvB/oStjN2CZrkb8h/RU1KDNMo+QRmGc7KM8Zt40VdZoHxEN7lCpOzqFr8KwyconsllfCljvMvZwjrP/AAnxq0wfiB7X+yt8ttQAgtLfMaCZED1DWPdN9RoHihpwHAZGSbOdBM6joqfEHEhSAj4nTlHKNXHsp4jitNskOnYMgg5hzBE+5Sngfh9+MrvdXeWgNkhoMkTAa2dB1UODp5ZMnqZP9+hs8iiqiOcHTa2AL215lMQz7LnEuGupNpubGWILM0uA2cbXiLkJdXxb5LGjQXJgx7Tf7LpY5J7LYZIyjoJxWLc2o1zHkOiHbjL+mQev3TCnxljmB2h3mLEWIPuszUrNa5rSZztNzed9fco7w5wAVA55EQ60gGXCcx1n+XXmUawc1QrJKMNhOM4rTLXGfhE6ED2MJf4fxQzZWzlIAgx8Qn8LSHw8HDKXASI0XnWPY7CYoiCMr7fs9Ci/8twlDyTyz218HoNSnmaRzWaps+Jp2N1pMPWzNDhoRKQ8cpeW7zW6aOC8/pHUnBhy7WUNOWQdBcJh/GtYyXuA91neJcRLSA0S7flf7pb5VV5kh7j1sAvSfTqauWhXPi9BfGOMNe85QXWgbf3UKfCQ8AuJki97dI7K3B8KbOaoLg/Dt8900ITXJQSjAHi5bkKmcHYNvmSg8bwkC4H3T0hV1BNkUckr7mOCMg+lBXTITbFYa6HrYcEb2FlSp2KcQJrz7K5rUMDdW0jdECek8Y4g+nYiJaLcikJ4k95AecwAtOwGyM8RcU/ia0j4GiGiNtz7pM6591DGCi3R9FHH+FFSR6v4PwxZhw+0vv8A0V/iKucrcPTMOqankwan30WDwvi6rSYGNAsAAZNo6aJt4f4iXE1apl79+TdgqFNKJ5WfpZqTZruH4YANa0ekBW44B0STYzZfcNJiDptCjWf8R5WHdC2lDXkhfcDwB9bidv37aKnxdxf+Gwr3g+t3pH+o6fk+yA43xb+HbTaz/uVXgAf5R8R/Hus9xjGHG4qlSEhjPW7kXOMN+2iKOopAx27NR4ZwvkYZs65bnm4ojDMBeJ01NkRjqYa1jBYBUU6jabC5xAnSTqsmrkl8BXqz7xDxsUKLnzcktpx9x2H4XlHDqDngOcZzONyTAaDF+uqP8WcWGIrhjXSxgjMNNpjbUIF1wINhoF2STqi/pOleSPJug2tgqUkuM/7vwpUcNROjQY5hKP4cnVx+y7irNJBPzKTxfyVvpkk2zReQB0CHFenMZhIOn9k2xHAm0+HtL5dXe0XJMCSNgb6gT1SrC0mMkANBtJgCT3QThw7keJeo9aRKmHvs0eW3m74j2bt7o+lwtjWHzPVOrnfEflt0UcPiaR/9xpPcIocWosHqqst1B+10hyk3SRTwhFCevQc0EsrQ3ZobHtMSEZgGh1RmZ5pOEFtUgGTsM7I+ThdRdxSo74Jd1DA0R3c78KeFwjKpb5lemx8mzWmQOR0a7+1kyLaeybI4GsPBsPRJqeW3KTOeS58nZrSDYzsZRNSqW1GGm3MwtEkZc0zoZIgexRWGpUW0G03va9gES9wv7z8uSlhKdF4ik9pA2aQY+S9CKVEbYj4thjUZUfhXN8/MAcxFsodIBdo6HFJaXhxr6ZqNb/6mm7LUZTOVp5gTYgA2NgtoODMDnPaAHO1dJ97aAm02Q+Jw1UA+Vla4gg5hY2sZFyQucE0cpNCBvCMOGQYZVIyEh0y8iW+k3MWM21Q/CK1XDuLH0wDWeGsBIyS0SXFwvBBO02C0NHhLAWucM9UNDfMcPUY3nbVfcR4WyuzI8SJkRYgjcEXCxYkt+QnkbVMGw3EC6pVpuAzUwLtu05uXZIP/ABD4F5lP+JbZ4aMw5t59x9itNgeEMpDLTabmdSST1J/K54u4uzC0GgjM94LGMiZsJnoFstV8gGC8J8fY1hZVcQWiRImeg66KGO4oavpid8gPpHLO7c9GpRQ4E6bmBN/7fZPKGGaxsNsoJ4sMZua7sojyapgmGwxDi95BcfkOg5ItzlYVyQscr2Go0V5lwvJ0VhcFwrrNopMqmo0i8lE55VNZ6OLOaFlVpXBSMXROQFdJTlIU0Z7HUcrlTTcnHEsNIkJKNVTB2hLVGofZvUqNASZXcZqOyIwtL6KFv22fXRgnm4+EU4hoTXgXEGtIa8wOfRKcU68LrGwtS9ovMoyyNeD1fh2MBAvYkRyhfcVxbKVNxc4C83OvQdV5/wAFxbmuLJlpExyPTksxx7jVTEVJqEw0w1uw1+ttUcYcj53qsXpzcWMuLccdXr1Ko/Q3JSAvfc/crS+COGvZNepGdxzR20V/gjhFM4XMQCXTsFo6DAG2EWTJv4JV8H2IquMkyTyH2CyH/iBUcKQzPDZt5TddoLjudbad1rKtUtgjnC8v8RN8zFPDiYHO82CyD7tjceNzkkhbgKW8du1kzZStyCjg6SMa26Vkns+o6LpUoKwHYHn/AFXMPQNWvSpgE5nC3Make8K7F6oKm0iq0tcWmQ2Qbw4kGDtZHD5I+v8AZFxRu/FnE2upUmUHAvJBLYOYQQYI/THX+XRZd/Bmh5NR7nkm4mw9gjqNAMkN+ZufmVNrp15JU8zb0eVDFSKm4doGUNEDRSbQGwA7ABTGq+mAl2xjjRIs3VDsDTmcjb9BPzV4eqzW3hcrQBE4UC0LtFjmH/De5n+kwR76wq/NMg/vZWtrk/JF7kZSCKPFcZTcS3EF7TtUJMdoU8b4jxr/AEhwYP5mm/77oRzrLskolkkC4ROYfxFxCiRFTzRPwv8AVI5zqPmmtPxzizc4ekOpcQfylAcZXzCYHdH6sqM9OI9Z43xepw9I9nmfskmL4k7E4k16lMsytDWsN4HOTaeykNSoPN0Lytqmasau0TfVPL2XG91UQL7r5zth2Sa+BhOOZXPLHVRDjzUC662maTLJX2RfAdVw26rjaImkq30hv8kQXKD7jZamzGgJ0dVCpE6BXVR9pQoE/VOQto+fpskmLbDu6eVDoErxxmE7HYmdH//Z"/>
          <p:cNvSpPr>
            <a:spLocks noChangeAspect="1" noChangeArrowheads="1"/>
          </p:cNvSpPr>
          <p:nvPr/>
        </p:nvSpPr>
        <p:spPr bwMode="auto">
          <a:xfrm>
            <a:off x="155575" y="-898525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QTEhUUExQWFhUXFRwaGBcXGBodFxwXHBgXGxwcHBoaHCggHB4lHRgXITEiJSkrLi4uFx8zODMsNygtLiwBCgoKDg0OGxAQGywmHyQsLCwsLCwsLDQsLDQsNCwsLCwsLCwsLC8sLCwsLCwsLCwsLCwsLCwsLCwsLCwsLCwsLP/AABEIAJ0BQAMBIgACEQEDEQH/xAAbAAACAwEBAQAAAAAAAAAAAAAEBQIDBgEHAP/EAD4QAAEDAgQEBAUCBAUCBwAAAAEAAhEDIQQSMUEFUWFxBhMigTKRobHBQvAUUtHhI2JygvEVMwcWJENEY7L/xAAaAQADAQEBAQAAAAAAAAAAAAACAwQBAAUG/8QALBEAAgICAQMEAAUFAQAAAAAAAAECEQMhEgQxQRMiUWEjMnGB4TOhsfDxFP/aAAwDAQACEQMRAD8A9Zp6DsF84rrQIHZfFkrw0m3ocRlSIX1SmQ3MBPMD8KNF4c0OGhEhHKEo6aOOu7oWjXdEls30FiBsRzRcc4QNWrDgG/DaOoIXLStI1JNjCmYuFXjDmjWyk0dEPUARxnLjx8A0UvIhSYuBnIpfX4qGvLGtJIsdr9EyJg0azmgsdjA2wku1j+qOoOzNDoiRoUHjsPLgQOf4VGNJsBltF4eyTzuEA/ibc+Rpkixd+kd41UuIVDTpPLSGkCQTosNgOIZJkCSb3g/JOcknvsMxYpTTo9DoVCC0uyljiQHtmA7YGdJ5o5rpWG/8zBjKjck52xGb0jrpqm/h/FOZRYKszHI2G0nsslV1HZssUoxuWjRvKy/i1wOXmJt0snv8S06EHsQs14gMvEfypM3oCK2Z6o9CeZ90cWJY6b90EdjGEUKl0S56DplfF6LiDYXmCiaqHa5TLgu4nWENqK9jggmvRFNyFo2xhRaDq4DuplnWUM0DX8r55JSmjQkU1xtPdUU3lXMeltM2y5htopNA6LtMKUckt2adJA0C5bVTqCB2VD6lkJx8cVe8K19WbFAO12srWmJRtHFr2ACbIaFE1DmjUflXPZCzaNKHN6fMKBAvpofsryyyErfgpkTGemU9B2XwebxrsBr+7/Rcbp7KNTENpy+obQA0bncwN0fT/nsW03pC3iLqzyIORo/SDcdSeaPwdXMxpG7dVDHGQKlNmcET6dfluquENIpgOIz7tH6RyW5OXKXLt4DpcVQY4AghD1qzKTczgAGiERS37pJ4sqE4d+WbOYXGIGUnnySUk6MirlQw4bjvPDgHAGJhpuO8pTR4yfNNKo2DPpOk9COf90l4Ri6jMwoXkQ98T1hs/qUsZhax/wAR4DHio0Zyc3pMXmLQdVQ5RpRfcoljUeSXbwa+i8JWXgOObWSfwo8RrOaA0WdJB9jsiOHvFSA4AuAEH+y1Ym42Sc6YayoQwWvH7spJUzGEVHHUExG0c0Lx7F1A9lNhymzp3Ov0VFLHG2DFOcqQyxuR/oebOtE6hY9lNtKrVpg+kG5dEozD0Xvr+p18wLnR6Q0GfulOMpF9Z5vGYyDuZQetFqxnpuLoOwlek31uaCf0sET3PLopv4hUquDYAHIae6Gp4A2tCYVMS2mIAv8AVSz6l9ojOHzsFc6pRcHtNtxsp43FioQ4bj5FVMrmo6HWnSNJ6oFjocWnblp7LccrVMFxplpFilJ1N901dolLdXTzT4AyJGpCgDJ0VVR94+qtYU2gC2VF9UDn/wALgg84X3B6RqVyBo0XJ+G+kgfF26XWOkrZqTbpBeH4eXhrjUyZhLc0NBHQmS75AdU6w/AqB/8AmX00gT3LdEdTwrWknc6uOp9yrBbmFG+rV6RWul13EWJwNWi9rHEZnTkkgNcB/K6Ym+i43EgyCII23lPK2BbiAaZa4Ou4PYNLXlujpG1irPEPBWVGtqMLWuZGcM3p2BcG62/CfHjkjaJpxcHTElN0yr6TVTisOKTy2SYs7lPQ8tCDyKuaUiSo1MJaF8HqkOU2jqlmkqjr9Fx5tMKLiFGq+0LqOKs0lScbKsC4Vz22Wy7mg0+pEE/dUMF1aZlCzSVZ8JfXOvZFVCqakc/3CZAxnpDnQ0k6ATfosji+Ims5piA0EC14mVouMNPkP6Nv2WRYGyPRl5OlCrRb0ONP3mh8NYwtJpkSCZaeU2I6c1fSkYqpJsZt2grN4glslpgiHD2Wmwbs1ckgX9VurQU3k5wUfs3qMKhOUl2aYypb90k8UA5KdNjbPfBty0Ecrn5JhxLHNotzH4nfC3cnoOSRUcZVzZ3EE8j8N7EdUqL4JczzbF+Ep+TmggtaSYAgzvbTZC8Qx3n5pc4Mj0gCx73Wi4hhszRWaJYR6hu2LG41CpwnCqRklpgNLrGGmL36dlqVZPd57MqclLHa8H3EqdQtYQ7OWgTmAl7YFjCCoY24c0xun2ObkzR+m47f8LOjBjzfTZjml2hMdbXhUdPnfNwn9kEo2tBtHKHtLj6RrH2Eamduq5xOo413jy5e1ogAXym/3JTLAcIBFR5nNZzAQQGmJBAPON1Q/FDEVm1aYLWhsOkXdyHYJ/UJTjTYeGXB2Rwr20MO91T4yJIPP9I9llDjg4+kS79R69Nky8YYj4Gc5J7fuUk8wAZWgk7NF/nCjmkOju2y9vEHtgEg3/3KdehABOs/P+iGpgEjOMhDtDqfmmdWXt+CoQdCGEie6W079qNtIBY0zbWZVXEzlqg/zASj6OEqNMlh+X4SrimIbUeQ2QWwYIg9QmQjJS2dKSYY4WSY/E4J2HWnmFnsVUIc5UYxUiFRwm2ik3ZBeYrKdS6fQsMqVLctym/hEtDC465pJ+yzOJxNiE6wbzQptLWlwMGSYbJa036SUnPFuFIo6eSUrfwawYuTABNvp15dl2pjSQ0RYaWtHtukXD8VUy1QfUSzMIGW+hvN9RBVGCwzp9BDIZnLTnznkCCRN50UPpU3Zdz7OjYcJxIZUzHfcmBHU7K3ifEvKGHqVGj1VnNdl0DCCDmMdiRZKuE0qj6gpkZbWuffuUN4vpUjiTSaSHEAu1AEjcjn1Tunlxi77E/Uw5TVd6J8XwxpuaXEXAaBqZZa555Sy+6qFh+/ytUKLMThgzEjy3uAbmBg5hoWzvOyynEnOw7hTqwZbmDhuJAuNjojyxvaJYvwXE9FEm6rdVVVfEQJPsp0gyVardUvqRqlj8Y4a36qVLGTsnrG0DY0ovujKr7JbQduiq7/AEpclsJHWXJ0XQYNxcKik+47rtV/7lC47NIVXKDD2UXPUMO6SmpaBPSeKV4pOHNsfUBZBpkNkW6rU8abFMdSB9ys8KADYG9/dKb8HrdDH8O/sqfUhwneyd8FeGuk6NY4k9gkddkuZHPl0ReJrFtN3MjKOpNlsfzId1P9OX6AWI4m6rVNUsJbo0fytRtGuHtkaKWK8LVaVMOZULnASeVhy3HZKOFYgh5a5rml0HKQR6uQELM2Ju20eDZsvDlUy5hjKRMfT6hVYmvSo0XtpOL5a4Nm4Gtgd/7ILhTXuc4/CyNf5r/b7q2tVayXtIOZpYZ2IB0OyLHl1GD7rz8BKDSbDcVmJ9QE5RIExp1S3gzcxpn/AOt7T7aJzjBJvu0fZZngGPZTIbUcGtDyAXGBDs0yToRCyMX6z/UV4Nbw7FA53EgRAPSAdVnOF1G+sMJLc7iDFoJtCqxNJz6pGceSDJDdHO77wjWiBA0GnZUZcipRNSM74ng1mCDcQOplG4Dhpe3LQAY3eprI5t5/6jbul/iQNe6kHOa0GpkN4cbiY6f1WiwldobFxo2BoB7fbogcFJKwra7B/CPDlCiJy53HV77k+6dNaBpYclRSrN6gDc2H1VeO4nRpUzUqVGtYN5GvIcz0VsYxS0KbZbiabSDmi252914h4h41nrZ6ZaS0FucCztpE6jkU78Q+LK2NDqVJuSibEfrcP8x0APJT8N+AKlQ5sVmpsA+GwcT7zAWa7sKmirhtR1Sgx5ETIJ2JH2STjH/cj/KLfNaHxFimYVn8PTeHgkEARmZDpuRZ0yRFllOPVSavZo+SGMKlo67QFUep0aqFLlxz02gSytUuVrmujBUGuBDwZAmWvpk6uAuA0ga/lZrhmFLvWROX1aSLLTsrN8lzyNWwTvpYdhKnzZK0kPwwt2w/hdIuqS6G0xSf0aMoaYb2ElM+I8Ic2m3EHO2WjNa7W/5tSPbRGYjAmlgWubTp1ntcx0VJiw1t3+qL8I8UxWIc/wA/ywInIGRE2iZvZTxhGXd7KnknG5QXtXyUcAALwZHpGxvpKvr8OFSq6o9l3tjbQbzvr3T08IaHNLYaGg2A7ZfYQhXvLRB2MafJZLE8cXYnNn9SXJaMX4ifiQ19Kk4Gm65DxJB/yumW/wBVl8e19g6oXvJEl1zA0HzWz41iJzOBkG4+w+srLMoxUL6kRtdZiytrfgHh5DsW40TS9Xxm+b7z3KljYykbgoerUdiHNkWY4aaD33RPiGjlAqNMkCHtGsDf2ulxk1KMZd9nP5FZZa6m2kENXxEDXVdpVlbToWN6BA1RVR7XCxS3PI00VjBadPokSiEWNfBVOIq3F1WXX6ILEP8AVEwjjExsM80KzDOBKVtqxMovC1hKNxMs9R40fQ0c3fhDcKpDLUzNkGG9Rqf32RuJpeYBzAkfRC4avkJBBAcRcjQ3sZUabj7j0MUrw8Y9/wCRPXow6NQ0kT+V2rR9BMS208hf7TCsqmXO6uKJoUs0AmxIv2M356LoP3Ky3O28VfRpXRlJMEDQbILjzAG03EAuFQRNrkGFT/HhjntdGSxLbBzCeQ/U062Q3i3HN/h2ua5pdnBF7yAfdem2mmfPAWGoF9QS+KZMBrDYg6/WU8bwOkJgXI9hOsDqkVd5yNeBlIggcvktT/FNAEkSRMb/ACUnSTjJyTQUm+4LxEQ4f6fssCxuas5ptD59pP8AVazFcQNd2WhDoF94k89EsZ4ehz3VSS4m2XlA9tVjg1klLwciVfFsaBLmgDqEFiOP02ktGao+JysaXH6JjgPBtN73VMQDUbbIwkgN52GvutRQwVKmJaxreoACZDAmuTOcvB5jU4XisTVp1H4d1KmyS0OIEuJF7791oeHYGpUa4uBpvBIDHTJjeQII5ELUVsVNm/aVXQwpO7htY/XumJReog8jAV+I1qjzSpU3Go0erzYbF9YcQjqHgCrULTia+aP0gW7DSFssLwehTfmawF5uXG5Mbye6B8VeJ6WEZczUdZrRc9yOQTFGjrO8A8M4fCTkGZ4F3v8AijlYQPZJPE3iFzi6nRIsYJBses8uiQYjiOIrsBc9wbqGNt7uOrifkk2KplrWucw1JdEB0NHIcySkuabpFCwNK5FWEwj6j/MqXg6ncg7dEr4+f8Y9h9loKAczM17Q0gzAuBNxHMf3WY4vVmoSmwduxMlQGrcJhXVHZWC8TfQAdSqQJgbnbmnOBwbqVVs3O8dvwinKl9mRjbH2Gw7G03RYR2kAf1lRwOHLqOV28j6QrcbWBYORc0E9JurMPUDbTMfUGP6rzbdfuW0kz0TgmKFbDsNvhyuHJwEEQreFcNp0M3ltDS4yd/qTKzPC8WaNQuv5biC4DY3k9tJCfU+JUnN9NQEE7aocPVJXZPPG06H5O6zfHMZmBDdXC3bTN01VeK4u1gguJkWaLkgaQEnxjy58Ei9yBplGg9zrzhd1XVqaSR2PE7F2KeCC60A25wNLJQW+cbA5WxJ76o3idWab+xQ/DXxR5CSSY/SP67IcdxhZQ1ujlTigpHy6bZdFuQJ+6hg7yC459xP7kJXw2qDWNQ2BJj3TnywHh4Ik2PVOlBQ15+RS92zO4phpvLD3bI2UqY+6e8R4d5whvxj4T+JWeok6EEEWPOQqceRTX35FSjTHeGrCItMq2tUhLKD79vnKk7ESTeyzhs2wl1a6WV6vqNv+VcysL7pXWqSUyMQWw2m4W+90dSdFzzS/DPiB/RFPfIC1oxHtFI6QknEPVWd6pGYkCfZM2OhspI27pO68xSfGj0uij7nI6ykA46Qp1XkC3JW1WCLKhjhvv9lxf+ZWAccqB2MAOgpNgfNV06zQ7Rpj+aIHuqPENU/xY8uHu8vLA2INh1MHZOeDeDnOh+JMcqY27kKmWF5J2eG6S2CYDza7j5MwCP8AEdZo7DT5rS4TgIa12Z7nVHNjOdR/xyTejQaxoa0AAbDRdcfmqY4oQVsS5XpC/A4FlCmKVERGvMnck7koqhhQLm5VzGQrYWxjyfJ/8MIwgsUXO/yt679t0ZUdG0k7fvZQqQ0ZnG/7sAinHlp9jLBcHg41+upUsRjAPTTEu6aBV4is5/Ruw3PfolfiHirMDRzwDWfZjZ/HIIU0lUTKtkfEHiKngmeo56ztG79+g+68oGLfiMQalQydYOnYIuoS8ufWOd7rucemw5BB4Wq3zokRFrj5LOVp0UxxcWrNPgcSAPUJOyDxvFqLYzFtjIaLmdNkPWohzYJIG+UwT0kJP/00VHHITkBiY0INxYXU8McW9luXM4LSGOL4kKnrAIGQCTHMnboVlcQ6XE6p3xWgG0yG6AbJHUcDEch9o+6rxxSWjzJycnbO4dgOpiBPvsB1Wjq4oCJDhAsSLx33XMJwct0AJLbk311EI2pivLYG1Gh4iAJklT5Mik9bHwi4rZXxEh1IOBsSPsVZgvUxgGot+UuaR5dSBlESGn3n6FG8MEsa4fz/ANkEo1H9wk7kanEVoYS1ZvF1nQ0tcQZidrrRMp5mRHskGNaA0H/N/VQ9LSbX2NyrQwww0MydCZJPzKaYpmVjydSLn7IDCMu3ujuNWpEcykZneSK+zlqIk4gPQ/aGpUcZ/gZBq5wbrtqf31RHHax8sN3cSfYf3SjEuAZTAN7kztP/AAvTxY7ir+f8CZy2MIp04IFwPZN8LRES6XTEWsFlTWquAaLjW0SeUlNOFve1wL6RceZcfsiy43x77OjPfY1GErAkjQrL+JKAbWzgjLUG3MLU4VrHExZ3JIfF2HOUOn4XbawVF0sks1djcnYTYZ4vzMflUZtdUF5hhW4Z17r2OJNZa+sUO0iVLECVFliiRzLpsiaTpFygXum5uptdOiyjD3OfSl2IYGOIAgTaOW2qY2IF9lBzWOMvExuLHp3XkJeC/p8qxvfYW4itewSbiuJAAE3+SdYmi4nK3V9m305k8gAl/BOGCtWJEljTYkaxqf3zCdjheyvL1MVCojrwb4f8pvm1WjzHfDOrR/UrVKtzxYb7BTa8SRuNfdenGkqR4spOTtldaoGtJOiGwJmXHUobilXM4N2br3V3C2yDynZTzblJRRiexhTbuoYusGNk67DcnkAp1HhoJ5LEYriVSpiLOPpFtLTsOsXnqE2U1BUd3NUzEFt3RmP6Rt3Ksp0ZOd9+Q5Jfw6kcwm51cSnFV6yPu2+wIn4xxAU4k5SQY6NESfr+4XmHijjBqVcxdJAgA3AG0fvUpn4y4h51Vwa70h2UX2bMiOrifks1jMKXuYGAF2l7COvJA5LlTLsPTyeKWVeP7huDwbatJpMy7UyesD82HzQXEuBZSH0yGxEDrzJWiL6dFjRnHpbB11G6hh+JUblz2/VJWSV2loS/sx//AFOs2Ra9tP2EbwOQxzjrJie/JaCpjsE43LZO4aSe+iQYnEMBJzg31DSJ+ifB8vFASk/kp4y/09SEs4RRz1WDrJ7C6v4hjWuECSear4NVy1JGuUweXVG7UHRke6s0+Ox2X/DpjM7eNkLR4dVe4knKd4ufnsruByXuGX3m/crS02Bo6LzMuX0fbFbLIx57Zm8R4dgS1xe7kbT9Ur4bWyZ2ObB5wZWjxXEpqeXTY5xGsbR1JhK8RhH5zmnzHtAykXnQQR6duYTMM5uNZP5BnFJ3E02BrB1Kdik3GGjL/v8AunHCOCV20wHVWgz+lodbkZt8gvsX4XBjNUees/iIUsOOObd6sa7kjmGFxdd8QYkZGAG5db8obG8DfBzVzbRoa0C3Oyt4DkqU2c2Aa84ulTUVWW7oF32M/wAcwjyWEMMZdT3nQ3CpwPDxMvh3Ra7i1IkSNN0haDDXD3VeDqHPHoW47sufwGk5sslp6EoDNUoGKvqZs6NE2w1bKZn07hMMbhW1GZSLHRL9aUJVPaYXFPtoXUa0QQexCC8W4wGjaJdAP9QqcUDRho+HbnG4SjjtWXcxA9t/aVTiwpzUhU5aoVMcpSYVTjyXwJXpUTl9J47qwmRpuhg5W0z1WUaW5SGlQoAQV14JtO6rYFhh7vTuB2/CqqGPfkuNqiPZB4/jDaDC67nkegR9SvJhHlKindWA8cxwY4U2EuqPsY0a0/p7lavhWFbhqTQRffnKx3gjAGriDVfJDLkn+Y/lbh4DnT+lskkq/HHitC8j8E31Mozm7jZrfsF2fLYSbuOp5uKBwmN855qD4G+lk7n9TvsB7onips3v9UxySToSwFkwJOpkk/UpxhGwIFh9fdJ3MJeGnYXjTmnNKw6nXoEGBeTPIr8V4rJTaBck/Dz/AGYSDBYIgZjq4zJ1PMxsjMHiBjMQX606ZLRyJBj99yr8S+XOgzeB/ZBl3sataHnC6ZbTEmd5QfiLiAw9CpVJ0aQO6OpAta1szyXnnj/iXnPbQYZa10vIvoQPqf8A8p98YgxXKVIyFBtSpEAnm48z33KYnA1m6UjEXtJ9/V9kQ8loinl/3E/sq3B4yq2RVxDW8gGg/KbqNzb2j0sipKN6QE3FAtOZojciC333Huptw1J18rTPRB4rGAuccvmSRD2tDXWHMa9ihMM6oHy1pAi05WnpIuD8lvB/oStjN2CZrkb8h/RU1KDNMo+QRmGc7KM8Zt40VdZoHxEN7lCpOzqFr8KwyconsllfCljvMvZwjrP/AAnxq0wfiB7X+yt8ttQAgtLfMaCZED1DWPdN9RoHihpwHAZGSbOdBM6joqfEHEhSAj4nTlHKNXHsp4jitNskOnYMgg5hzBE+5Sngfh9+MrvdXeWgNkhoMkTAa2dB1UODp5ZMnqZP9+hs8iiqiOcHTa2AL215lMQz7LnEuGupNpubGWILM0uA2cbXiLkJdXxb5LGjQXJgx7Tf7LpY5J7LYZIyjoJxWLc2o1zHkOiHbjL+mQev3TCnxljmB2h3mLEWIPuszUrNa5rSZztNzed9fco7w5wAVA55EQ60gGXCcx1n+XXmUawc1QrJKMNhOM4rTLXGfhE6ED2MJf4fxQzZWzlIAgx8Qn8LSHw8HDKXASI0XnWPY7CYoiCMr7fs9Ci/8twlDyTyz218HoNSnmaRzWaps+Jp2N1pMPWzNDhoRKQ8cpeW7zW6aOC8/pHUnBhy7WUNOWQdBcJh/GtYyXuA91neJcRLSA0S7flf7pb5VV5kh7j1sAvSfTqauWhXPi9BfGOMNe85QXWgbf3UKfCQ8AuJki97dI7K3B8KbOaoLg/Dt8900ITXJQSjAHi5bkKmcHYNvmSg8bwkC4H3T0hV1BNkUckr7mOCMg+lBXTITbFYa6HrYcEb2FlSp2KcQJrz7K5rUMDdW0jdECek8Y4g+nYiJaLcikJ4k95AecwAtOwGyM8RcU/ia0j4GiGiNtz7pM6591DGCi3R9FHH+FFSR6v4PwxZhw+0vv8A0V/iKucrcPTMOqankwan30WDwvi6rSYGNAsAAZNo6aJt4f4iXE1apl79+TdgqFNKJ5WfpZqTZruH4YANa0ekBW44B0STYzZfcNJiDptCjWf8R5WHdC2lDXkhfcDwB9bidv37aKnxdxf+Gwr3g+t3pH+o6fk+yA43xb+HbTaz/uVXgAf5R8R/Hus9xjGHG4qlSEhjPW7kXOMN+2iKOopAx27NR4ZwvkYZs65bnm4ojDMBeJ01NkRjqYa1jBYBUU6jabC5xAnSTqsmrkl8BXqz7xDxsUKLnzcktpx9x2H4XlHDqDngOcZzONyTAaDF+uqP8WcWGIrhjXSxgjMNNpjbUIF1wINhoF2STqi/pOleSPJug2tgqUkuM/7vwpUcNROjQY5hKP4cnVx+y7irNJBPzKTxfyVvpkk2zReQB0CHFenMZhIOn9k2xHAm0+HtL5dXe0XJMCSNgb6gT1SrC0mMkANBtJgCT3QThw7keJeo9aRKmHvs0eW3m74j2bt7o+lwtjWHzPVOrnfEflt0UcPiaR/9xpPcIocWosHqqst1B+10hyk3SRTwhFCevQc0EsrQ3ZobHtMSEZgGh1RmZ5pOEFtUgGTsM7I+ThdRdxSo74Jd1DA0R3c78KeFwjKpb5lemx8mzWmQOR0a7+1kyLaeybI4GsPBsPRJqeW3KTOeS58nZrSDYzsZRNSqW1GGm3MwtEkZc0zoZIgexRWGpUW0G03va9gES9wv7z8uSlhKdF4ik9pA2aQY+S9CKVEbYj4thjUZUfhXN8/MAcxFsodIBdo6HFJaXhxr6ZqNb/6mm7LUZTOVp5gTYgA2NgtoODMDnPaAHO1dJ97aAm02Q+Jw1UA+Vla4gg5hY2sZFyQucE0cpNCBvCMOGQYZVIyEh0y8iW+k3MWM21Q/CK1XDuLH0wDWeGsBIyS0SXFwvBBO02C0NHhLAWucM9UNDfMcPUY3nbVfcR4WyuzI8SJkRYgjcEXCxYkt+QnkbVMGw3EC6pVpuAzUwLtu05uXZIP/ABD4F5lP+JbZ4aMw5t59x9itNgeEMpDLTabmdSST1J/K54u4uzC0GgjM94LGMiZsJnoFstV8gGC8J8fY1hZVcQWiRImeg66KGO4oavpid8gPpHLO7c9GpRQ4E6bmBN/7fZPKGGaxsNsoJ4sMZua7sojyapgmGwxDi95BcfkOg5ItzlYVyQscr2Go0V5lwvJ0VhcFwrrNopMqmo0i8lE55VNZ6OLOaFlVpXBSMXROQFdJTlIU0Z7HUcrlTTcnHEsNIkJKNVTB2hLVGofZvUqNASZXcZqOyIwtL6KFv22fXRgnm4+EU4hoTXgXEGtIa8wOfRKcU68LrGwtS9ovMoyyNeD1fh2MBAvYkRyhfcVxbKVNxc4C83OvQdV5/wAFxbmuLJlpExyPTksxx7jVTEVJqEw0w1uw1+ttUcYcj53qsXpzcWMuLccdXr1Ko/Q3JSAvfc/crS+COGvZNepGdxzR20V/gjhFM4XMQCXTsFo6DAG2EWTJv4JV8H2IquMkyTyH2CyH/iBUcKQzPDZt5TddoLjudbad1rKtUtgjnC8v8RN8zFPDiYHO82CyD7tjceNzkkhbgKW8du1kzZStyCjg6SMa26Vkns+o6LpUoKwHYHn/AFXMPQNWvSpgE5nC3Make8K7F6oKm0iq0tcWmQ2Qbw4kGDtZHD5I+v8AZFxRu/FnE2upUmUHAvJBLYOYQQYI/THX+XRZd/Bmh5NR7nkm4mw9gjqNAMkN+ZufmVNrp15JU8zb0eVDFSKm4doGUNEDRSbQGwA7ABTGq+mAl2xjjRIs3VDsDTmcjb9BPzV4eqzW3hcrQBE4UC0LtFjmH/De5n+kwR76wq/NMg/vZWtrk/JF7kZSCKPFcZTcS3EF7TtUJMdoU8b4jxr/AEhwYP5mm/77oRzrLskolkkC4ROYfxFxCiRFTzRPwv8AVI5zqPmmtPxzizc4ekOpcQfylAcZXzCYHdH6sqM9OI9Z43xepw9I9nmfskmL4k7E4k16lMsytDWsN4HOTaeykNSoPN0Lytqmasau0TfVPL2XG91UQL7r5zth2Sa+BhOOZXPLHVRDjzUC662maTLJX2RfAdVw26rjaImkq30hv8kQXKD7jZamzGgJ0dVCpE6BXVR9pQoE/VOQto+fpskmLbDu6eVDoErxxmE7HYmdH//Z"/>
          <p:cNvSpPr>
            <a:spLocks noChangeAspect="1" noChangeArrowheads="1"/>
          </p:cNvSpPr>
          <p:nvPr/>
        </p:nvSpPr>
        <p:spPr bwMode="auto">
          <a:xfrm>
            <a:off x="307975" y="-746125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data:image/jpeg;base64,/9j/4AAQSkZJRgABAQAAAQABAAD/2wCEAAkGBxQTEhUUExQWFhUXFRwaGBcXGBodFxwXHBgXGxwcHBoaHCggHB4lHRgXITEiJSkrLi4uFx8zODMsNygtLiwBCgoKDg0OGxAQGywmHyQsLCwsLCwsLDQsLDQsNCwsLCwsLCwsLC8sLCwsLCwsLCwsLCwsLCwsLCwsLCwsLCwsLP/AABEIAJ0BQAMBIgACEQEDEQH/xAAbAAACAwEBAQAAAAAAAAAAAAAEBQIDBgEHAP/EAD4QAAEDAgQEBAUCBAUCBwAAAAEAAhEDIQQSMUEFUWFxBhMigTKRobHBQvAUUtHhI2JygvEVMwcWJENEY7L/xAAaAQADAQEBAQAAAAAAAAAAAAACAwQBAAUG/8QALBEAAgICAQMEAAUFAQAAAAAAAAECEQMhEgQxQRMiUWEjMnGB4TOhsfDxFP/aAAwDAQACEQMRAD8A9Zp6DsF84rrQIHZfFkrw0m3ocRlSIX1SmQ3MBPMD8KNF4c0OGhEhHKEo6aOOu7oWjXdEls30FiBsRzRcc4QNWrDgG/DaOoIXLStI1JNjCmYuFXjDmjWyk0dEPUARxnLjx8A0UvIhSYuBnIpfX4qGvLGtJIsdr9EyJg0azmgsdjA2wku1j+qOoOzNDoiRoUHjsPLgQOf4VGNJsBltF4eyTzuEA/ibc+Rpkixd+kd41UuIVDTpPLSGkCQTosNgOIZJkCSb3g/JOcknvsMxYpTTo9DoVCC0uyljiQHtmA7YGdJ5o5rpWG/8zBjKjck52xGb0jrpqm/h/FOZRYKszHI2G0nsslV1HZssUoxuWjRvKy/i1wOXmJt0snv8S06EHsQs14gMvEfypM3oCK2Z6o9CeZ90cWJY6b90EdjGEUKl0S56DplfF6LiDYXmCiaqHa5TLgu4nWENqK9jggmvRFNyFo2xhRaDq4DuplnWUM0DX8r55JSmjQkU1xtPdUU3lXMeltM2y5htopNA6LtMKUckt2adJA0C5bVTqCB2VD6lkJx8cVe8K19WbFAO12srWmJRtHFr2ACbIaFE1DmjUflXPZCzaNKHN6fMKBAvpofsryyyErfgpkTGemU9B2XwebxrsBr+7/Rcbp7KNTENpy+obQA0bncwN0fT/nsW03pC3iLqzyIORo/SDcdSeaPwdXMxpG7dVDHGQKlNmcET6dfluquENIpgOIz7tH6RyW5OXKXLt4DpcVQY4AghD1qzKTczgAGiERS37pJ4sqE4d+WbOYXGIGUnnySUk6MirlQw4bjvPDgHAGJhpuO8pTR4yfNNKo2DPpOk9COf90l4Ri6jMwoXkQ98T1hs/qUsZhax/wAR4DHio0Zyc3pMXmLQdVQ5RpRfcoljUeSXbwa+i8JWXgOObWSfwo8RrOaA0WdJB9jsiOHvFSA4AuAEH+y1Ym42Sc6YayoQwWvH7spJUzGEVHHUExG0c0Lx7F1A9lNhymzp3Ov0VFLHG2DFOcqQyxuR/oebOtE6hY9lNtKrVpg+kG5dEozD0Xvr+p18wLnR6Q0GfulOMpF9Z5vGYyDuZQetFqxnpuLoOwlek31uaCf0sET3PLopv4hUquDYAHIae6Gp4A2tCYVMS2mIAv8AVSz6l9ojOHzsFc6pRcHtNtxsp43FioQ4bj5FVMrmo6HWnSNJ6oFjocWnblp7LccrVMFxplpFilJ1N901dolLdXTzT4AyJGpCgDJ0VVR94+qtYU2gC2VF9UDn/wALgg84X3B6RqVyBo0XJ+G+kgfF26XWOkrZqTbpBeH4eXhrjUyZhLc0NBHQmS75AdU6w/AqB/8AmX00gT3LdEdTwrWknc6uOp9yrBbmFG+rV6RWul13EWJwNWi9rHEZnTkkgNcB/K6Ym+i43EgyCII23lPK2BbiAaZa4Ou4PYNLXlujpG1irPEPBWVGtqMLWuZGcM3p2BcG62/CfHjkjaJpxcHTElN0yr6TVTisOKTy2SYs7lPQ8tCDyKuaUiSo1MJaF8HqkOU2jqlmkqjr9Fx5tMKLiFGq+0LqOKs0lScbKsC4Vz22Wy7mg0+pEE/dUMF1aZlCzSVZ8JfXOvZFVCqakc/3CZAxnpDnQ0k6ATfosji+Ims5piA0EC14mVouMNPkP6Nv2WRYGyPRl5OlCrRb0ONP3mh8NYwtJpkSCZaeU2I6c1fSkYqpJsZt2grN4glslpgiHD2Wmwbs1ckgX9VurQU3k5wUfs3qMKhOUl2aYypb90k8UA5KdNjbPfBty0Ecrn5JhxLHNotzH4nfC3cnoOSRUcZVzZ3EE8j8N7EdUqL4JczzbF+Ep+TmggtaSYAgzvbTZC8Qx3n5pc4Mj0gCx73Wi4hhszRWaJYR6hu2LG41CpwnCqRklpgNLrGGmL36dlqVZPd57MqclLHa8H3EqdQtYQ7OWgTmAl7YFjCCoY24c0xun2ObkzR+m47f8LOjBjzfTZjml2hMdbXhUdPnfNwn9kEo2tBtHKHtLj6RrH2Eamduq5xOo413jy5e1ogAXym/3JTLAcIBFR5nNZzAQQGmJBAPON1Q/FDEVm1aYLWhsOkXdyHYJ/UJTjTYeGXB2Rwr20MO91T4yJIPP9I9llDjg4+kS79R69Nky8YYj4Gc5J7fuUk8wAZWgk7NF/nCjmkOju2y9vEHtgEg3/3KdehABOs/P+iGpgEjOMhDtDqfmmdWXt+CoQdCGEie6W079qNtIBY0zbWZVXEzlqg/zASj6OEqNMlh+X4SrimIbUeQ2QWwYIg9QmQjJS2dKSYY4WSY/E4J2HWnmFnsVUIc5UYxUiFRwm2ik3ZBeYrKdS6fQsMqVLctym/hEtDC465pJ+yzOJxNiE6wbzQptLWlwMGSYbJa036SUnPFuFIo6eSUrfwawYuTABNvp15dl2pjSQ0RYaWtHtukXD8VUy1QfUSzMIGW+hvN9RBVGCwzp9BDIZnLTnznkCCRN50UPpU3Zdz7OjYcJxIZUzHfcmBHU7K3ifEvKGHqVGj1VnNdl0DCCDmMdiRZKuE0qj6gpkZbWuffuUN4vpUjiTSaSHEAu1AEjcjn1Tunlxi77E/Uw5TVd6J8XwxpuaXEXAaBqZZa555Sy+6qFh+/ytUKLMThgzEjy3uAbmBg5hoWzvOyynEnOw7hTqwZbmDhuJAuNjojyxvaJYvwXE9FEm6rdVVVfEQJPsp0gyVardUvqRqlj8Y4a36qVLGTsnrG0DY0ovujKr7JbQduiq7/AEpclsJHWXJ0XQYNxcKik+47rtV/7lC47NIVXKDD2UXPUMO6SmpaBPSeKV4pOHNsfUBZBpkNkW6rU8abFMdSB9ys8KADYG9/dKb8HrdDH8O/sqfUhwneyd8FeGuk6NY4k9gkddkuZHPl0ReJrFtN3MjKOpNlsfzId1P9OX6AWI4m6rVNUsJbo0fytRtGuHtkaKWK8LVaVMOZULnASeVhy3HZKOFYgh5a5rml0HKQR6uQELM2Ju20eDZsvDlUy5hjKRMfT6hVYmvSo0XtpOL5a4Nm4Gtgd/7ILhTXuc4/CyNf5r/b7q2tVayXtIOZpYZ2IB0OyLHl1GD7rz8BKDSbDcVmJ9QE5RIExp1S3gzcxpn/AOt7T7aJzjBJvu0fZZngGPZTIbUcGtDyAXGBDs0yToRCyMX6z/UV4Nbw7FA53EgRAPSAdVnOF1G+sMJLc7iDFoJtCqxNJz6pGceSDJDdHO77wjWiBA0GnZUZcipRNSM74ng1mCDcQOplG4Dhpe3LQAY3eprI5t5/6jbul/iQNe6kHOa0GpkN4cbiY6f1WiwldobFxo2BoB7fbogcFJKwra7B/CPDlCiJy53HV77k+6dNaBpYclRSrN6gDc2H1VeO4nRpUzUqVGtYN5GvIcz0VsYxS0KbZbiabSDmi252914h4h41nrZ6ZaS0FucCztpE6jkU78Q+LK2NDqVJuSibEfrcP8x0APJT8N+AKlQ5sVmpsA+GwcT7zAWa7sKmirhtR1Sgx5ETIJ2JH2STjH/cj/KLfNaHxFimYVn8PTeHgkEARmZDpuRZ0yRFllOPVSavZo+SGMKlo67QFUep0aqFLlxz02gSytUuVrmujBUGuBDwZAmWvpk6uAuA0ga/lZrhmFLvWROX1aSLLTsrN8lzyNWwTvpYdhKnzZK0kPwwt2w/hdIuqS6G0xSf0aMoaYb2ElM+I8Ic2m3EHO2WjNa7W/5tSPbRGYjAmlgWubTp1ntcx0VJiw1t3+qL8I8UxWIc/wA/ywInIGRE2iZvZTxhGXd7KnknG5QXtXyUcAALwZHpGxvpKvr8OFSq6o9l3tjbQbzvr3T08IaHNLYaGg2A7ZfYQhXvLRB2MafJZLE8cXYnNn9SXJaMX4ifiQ19Kk4Gm65DxJB/yumW/wBVl8e19g6oXvJEl1zA0HzWz41iJzOBkG4+w+srLMoxUL6kRtdZiytrfgHh5DsW40TS9Xxm+b7z3KljYykbgoerUdiHNkWY4aaD33RPiGjlAqNMkCHtGsDf2ulxk1KMZd9nP5FZZa6m2kENXxEDXVdpVlbToWN6BA1RVR7XCxS3PI00VjBadPokSiEWNfBVOIq3F1WXX6ILEP8AVEwjjExsM80KzDOBKVtqxMovC1hKNxMs9R40fQ0c3fhDcKpDLUzNkGG9Rqf32RuJpeYBzAkfRC4avkJBBAcRcjQ3sZUabj7j0MUrw8Y9/wCRPXow6NQ0kT+V2rR9BMS208hf7TCsqmXO6uKJoUs0AmxIv2M356LoP3Ky3O28VfRpXRlJMEDQbILjzAG03EAuFQRNrkGFT/HhjntdGSxLbBzCeQ/U062Q3i3HN/h2ua5pdnBF7yAfdem2mmfPAWGoF9QS+KZMBrDYg6/WU8bwOkJgXI9hOsDqkVd5yNeBlIggcvktT/FNAEkSRMb/ACUnSTjJyTQUm+4LxEQ4f6fssCxuas5ptD59pP8AVazFcQNd2WhDoF94k89EsZ4ehz3VSS4m2XlA9tVjg1klLwciVfFsaBLmgDqEFiOP02ktGao+JysaXH6JjgPBtN73VMQDUbbIwkgN52GvutRQwVKmJaxreoACZDAmuTOcvB5jU4XisTVp1H4d1KmyS0OIEuJF7791oeHYGpUa4uBpvBIDHTJjeQII5ELUVsVNm/aVXQwpO7htY/XumJReog8jAV+I1qjzSpU3Go0erzYbF9YcQjqHgCrULTia+aP0gW7DSFssLwehTfmawF5uXG5Mbye6B8VeJ6WEZczUdZrRc9yOQTFGjrO8A8M4fCTkGZ4F3v8AijlYQPZJPE3iFzi6nRIsYJBses8uiQYjiOIrsBc9wbqGNt7uOrifkk2KplrWucw1JdEB0NHIcySkuabpFCwNK5FWEwj6j/MqXg6ncg7dEr4+f8Y9h9loKAczM17Q0gzAuBNxHMf3WY4vVmoSmwduxMlQGrcJhXVHZWC8TfQAdSqQJgbnbmnOBwbqVVs3O8dvwinKl9mRjbH2Gw7G03RYR2kAf1lRwOHLqOV28j6QrcbWBYORc0E9JurMPUDbTMfUGP6rzbdfuW0kz0TgmKFbDsNvhyuHJwEEQreFcNp0M3ltDS4yd/qTKzPC8WaNQuv5biC4DY3k9tJCfU+JUnN9NQEE7aocPVJXZPPG06H5O6zfHMZmBDdXC3bTN01VeK4u1gguJkWaLkgaQEnxjy58Ei9yBplGg9zrzhd1XVqaSR2PE7F2KeCC60A25wNLJQW+cbA5WxJ76o3idWab+xQ/DXxR5CSSY/SP67IcdxhZQ1ujlTigpHy6bZdFuQJ+6hg7yC459xP7kJXw2qDWNQ2BJj3TnywHh4Ik2PVOlBQ15+RS92zO4phpvLD3bI2UqY+6e8R4d5whvxj4T+JWeok6EEEWPOQqceRTX35FSjTHeGrCItMq2tUhLKD79vnKk7ESTeyzhs2wl1a6WV6vqNv+VcysL7pXWqSUyMQWw2m4W+90dSdFzzS/DPiB/RFPfIC1oxHtFI6QknEPVWd6pGYkCfZM2OhspI27pO68xSfGj0uij7nI6ykA46Qp1XkC3JW1WCLKhjhvv9lxf+ZWAccqB2MAOgpNgfNV06zQ7Rpj+aIHuqPENU/xY8uHu8vLA2INh1MHZOeDeDnOh+JMcqY27kKmWF5J2eG6S2CYDza7j5MwCP8AEdZo7DT5rS4TgIa12Z7nVHNjOdR/xyTejQaxoa0AAbDRdcfmqY4oQVsS5XpC/A4FlCmKVERGvMnck7koqhhQLm5VzGQrYWxjyfJ/8MIwgsUXO/yt679t0ZUdG0k7fvZQqQ0ZnG/7sAinHlp9jLBcHg41+upUsRjAPTTEu6aBV4is5/Ruw3PfolfiHirMDRzwDWfZjZ/HIIU0lUTKtkfEHiKngmeo56ztG79+g+68oGLfiMQalQydYOnYIuoS8ufWOd7rucemw5BB4Wq3zokRFrj5LOVp0UxxcWrNPgcSAPUJOyDxvFqLYzFtjIaLmdNkPWohzYJIG+UwT0kJP/00VHHITkBiY0INxYXU8McW9luXM4LSGOL4kKnrAIGQCTHMnboVlcQ6XE6p3xWgG0yG6AbJHUcDEch9o+6rxxSWjzJycnbO4dgOpiBPvsB1Wjq4oCJDhAsSLx33XMJwct0AJLbk311EI2pivLYG1Gh4iAJklT5Mik9bHwi4rZXxEh1IOBsSPsVZgvUxgGot+UuaR5dSBlESGn3n6FG8MEsa4fz/ANkEo1H9wk7kanEVoYS1ZvF1nQ0tcQZidrrRMp5mRHskGNaA0H/N/VQ9LSbX2NyrQwww0MydCZJPzKaYpmVjydSLn7IDCMu3ujuNWpEcykZneSK+zlqIk4gPQ/aGpUcZ/gZBq5wbrtqf31RHHax8sN3cSfYf3SjEuAZTAN7kztP/AAvTxY7ir+f8CZy2MIp04IFwPZN8LRES6XTEWsFlTWquAaLjW0SeUlNOFve1wL6RceZcfsiy43x77OjPfY1GErAkjQrL+JKAbWzgjLUG3MLU4VrHExZ3JIfF2HOUOn4XbawVF0sks1djcnYTYZ4vzMflUZtdUF5hhW4Z17r2OJNZa+sUO0iVLECVFliiRzLpsiaTpFygXum5uptdOiyjD3OfSl2IYGOIAgTaOW2qY2IF9lBzWOMvExuLHp3XkJeC/p8qxvfYW4itewSbiuJAAE3+SdYmi4nK3V9m305k8gAl/BOGCtWJEljTYkaxqf3zCdjheyvL1MVCojrwb4f8pvm1WjzHfDOrR/UrVKtzxYb7BTa8SRuNfdenGkqR4spOTtldaoGtJOiGwJmXHUobilXM4N2br3V3C2yDynZTzblJRRiexhTbuoYusGNk67DcnkAp1HhoJ5LEYriVSpiLOPpFtLTsOsXnqE2U1BUd3NUzEFt3RmP6Rt3Ksp0ZOd9+Q5Jfw6kcwm51cSnFV6yPu2+wIn4xxAU4k5SQY6NESfr+4XmHijjBqVcxdJAgA3AG0fvUpn4y4h51Vwa70h2UX2bMiOrifks1jMKXuYGAF2l7COvJA5LlTLsPTyeKWVeP7huDwbatJpMy7UyesD82HzQXEuBZSH0yGxEDrzJWiL6dFjRnHpbB11G6hh+JUblz2/VJWSV2loS/sx//AFOs2Ra9tP2EbwOQxzjrJie/JaCpjsE43LZO4aSe+iQYnEMBJzg31DSJ+ifB8vFASk/kp4y/09SEs4RRz1WDrJ7C6v4hjWuECSear4NVy1JGuUweXVG7UHRke6s0+Ox2X/DpjM7eNkLR4dVe4knKd4ufnsruByXuGX3m/crS02Bo6LzMuX0fbFbLIx57Zm8R4dgS1xe7kbT9Ur4bWyZ2ObB5wZWjxXEpqeXTY5xGsbR1JhK8RhH5zmnzHtAykXnQQR6duYTMM5uNZP5BnFJ3E02BrB1Kdik3GGjL/v8AunHCOCV20wHVWgz+lodbkZt8gvsX4XBjNUees/iIUsOOObd6sa7kjmGFxdd8QYkZGAG5db8obG8DfBzVzbRoa0C3Oyt4DkqU2c2Aa84ulTUVWW7oF32M/wAcwjyWEMMZdT3nQ3CpwPDxMvh3Ra7i1IkSNN0haDDXD3VeDqHPHoW47sufwGk5sslp6EoDNUoGKvqZs6NE2w1bKZn07hMMbhW1GZSLHRL9aUJVPaYXFPtoXUa0QQexCC8W4wGjaJdAP9QqcUDRho+HbnG4SjjtWXcxA9t/aVTiwpzUhU5aoVMcpSYVTjyXwJXpUTl9J47qwmRpuhg5W0z1WUaW5SGlQoAQV14JtO6rYFhh7vTuB2/CqqGPfkuNqiPZB4/jDaDC67nkegR9SvJhHlKindWA8cxwY4U2EuqPsY0a0/p7lavhWFbhqTQRffnKx3gjAGriDVfJDLkn+Y/lbh4DnT+lskkq/HHitC8j8E31Mozm7jZrfsF2fLYSbuOp5uKBwmN855qD4G+lk7n9TvsB7onips3v9UxySToSwFkwJOpkk/UpxhGwIFh9fdJ3MJeGnYXjTmnNKw6nXoEGBeTPIr8V4rJTaBck/Dz/AGYSDBYIgZjq4zJ1PMxsjMHiBjMQX606ZLRyJBj99yr8S+XOgzeB/ZBl3sataHnC6ZbTEmd5QfiLiAw9CpVJ0aQO6OpAta1szyXnnj/iXnPbQYZa10vIvoQPqf8A8p98YgxXKVIyFBtSpEAnm48z33KYnA1m6UjEXtJ9/V9kQ8loinl/3E/sq3B4yq2RVxDW8gGg/KbqNzb2j0sipKN6QE3FAtOZojciC333Huptw1J18rTPRB4rGAuccvmSRD2tDXWHMa9ihMM6oHy1pAi05WnpIuD8lvB/oStjN2CZrkb8h/RU1KDNMo+QRmGc7KM8Zt40VdZoHxEN7lCpOzqFr8KwyconsllfCljvMvZwjrP/AAnxq0wfiB7X+yt8ttQAgtLfMaCZED1DWPdN9RoHihpwHAZGSbOdBM6joqfEHEhSAj4nTlHKNXHsp4jitNskOnYMgg5hzBE+5Sngfh9+MrvdXeWgNkhoMkTAa2dB1UODp5ZMnqZP9+hs8iiqiOcHTa2AL215lMQz7LnEuGupNpubGWILM0uA2cbXiLkJdXxb5LGjQXJgx7Tf7LpY5J7LYZIyjoJxWLc2o1zHkOiHbjL+mQev3TCnxljmB2h3mLEWIPuszUrNa5rSZztNzed9fco7w5wAVA55EQ60gGXCcx1n+XXmUawc1QrJKMNhOM4rTLXGfhE6ED2MJf4fxQzZWzlIAgx8Qn8LSHw8HDKXASI0XnWPY7CYoiCMr7fs9Ci/8twlDyTyz218HoNSnmaRzWaps+Jp2N1pMPWzNDhoRKQ8cpeW7zW6aOC8/pHUnBhy7WUNOWQdBcJh/GtYyXuA91neJcRLSA0S7flf7pb5VV5kh7j1sAvSfTqauWhXPi9BfGOMNe85QXWgbf3UKfCQ8AuJki97dI7K3B8KbOaoLg/Dt8900ITXJQSjAHi5bkKmcHYNvmSg8bwkC4H3T0hV1BNkUckr7mOCMg+lBXTITbFYa6HrYcEb2FlSp2KcQJrz7K5rUMDdW0jdECek8Y4g+nYiJaLcikJ4k95AecwAtOwGyM8RcU/ia0j4GiGiNtz7pM6591DGCi3R9FHH+FFSR6v4PwxZhw+0vv8A0V/iKucrcPTMOqankwan30WDwvi6rSYGNAsAAZNo6aJt4f4iXE1apl79+TdgqFNKJ5WfpZqTZruH4YANa0ekBW44B0STYzZfcNJiDptCjWf8R5WHdC2lDXkhfcDwB9bidv37aKnxdxf+Gwr3g+t3pH+o6fk+yA43xb+HbTaz/uVXgAf5R8R/Hus9xjGHG4qlSEhjPW7kXOMN+2iKOopAx27NR4ZwvkYZs65bnm4ojDMBeJ01NkRjqYa1jBYBUU6jabC5xAnSTqsmrkl8BXqz7xDxsUKLnzcktpx9x2H4XlHDqDngOcZzONyTAaDF+uqP8WcWGIrhjXSxgjMNNpjbUIF1wINhoF2STqi/pOleSPJug2tgqUkuM/7vwpUcNROjQY5hKP4cnVx+y7irNJBPzKTxfyVvpkk2zReQB0CHFenMZhIOn9k2xHAm0+HtL5dXe0XJMCSNgb6gT1SrC0mMkANBtJgCT3QThw7keJeo9aRKmHvs0eW3m74j2bt7o+lwtjWHzPVOrnfEflt0UcPiaR/9xpPcIocWosHqqst1B+10hyk3SRTwhFCevQc0EsrQ3ZobHtMSEZgGh1RmZ5pOEFtUgGTsM7I+ThdRdxSo74Jd1DA0R3c78KeFwjKpb5lemx8mzWmQOR0a7+1kyLaeybI4GsPBsPRJqeW3KTOeS58nZrSDYzsZRNSqW1GGm3MwtEkZc0zoZIgexRWGpUW0G03va9gES9wv7z8uSlhKdF4ik9pA2aQY+S9CKVEbYj4thjUZUfhXN8/MAcxFsodIBdo6HFJaXhxr6ZqNb/6mm7LUZTOVp5gTYgA2NgtoODMDnPaAHO1dJ97aAm02Q+Jw1UA+Vla4gg5hY2sZFyQucE0cpNCBvCMOGQYZVIyEh0y8iW+k3MWM21Q/CK1XDuLH0wDWeGsBIyS0SXFwvBBO02C0NHhLAWucM9UNDfMcPUY3nbVfcR4WyuzI8SJkRYgjcEXCxYkt+QnkbVMGw3EC6pVpuAzUwLtu05uXZIP/ABD4F5lP+JbZ4aMw5t59x9itNgeEMpDLTabmdSST1J/K54u4uzC0GgjM94LGMiZsJnoFstV8gGC8J8fY1hZVcQWiRImeg66KGO4oavpid8gPpHLO7c9GpRQ4E6bmBN/7fZPKGGaxsNsoJ4sMZua7sojyapgmGwxDi95BcfkOg5ItzlYVyQscr2Go0V5lwvJ0VhcFwrrNopMqmo0i8lE55VNZ6OLOaFlVpXBSMXROQFdJTlIU0Z7HUcrlTTcnHEsNIkJKNVTB2hLVGofZvUqNASZXcZqOyIwtL6KFv22fXRgnm4+EU4hoTXgXEGtIa8wOfRKcU68LrGwtS9ovMoyyNeD1fh2MBAvYkRyhfcVxbKVNxc4C83OvQdV5/wAFxbmuLJlpExyPTksxx7jVTEVJqEw0w1uw1+ttUcYcj53qsXpzcWMuLccdXr1Ko/Q3JSAvfc/crS+COGvZNepGdxzR20V/gjhFM4XMQCXTsFo6DAG2EWTJv4JV8H2IquMkyTyH2CyH/iBUcKQzPDZt5TddoLjudbad1rKtUtgjnC8v8RN8zFPDiYHO82CyD7tjceNzkkhbgKW8du1kzZStyCjg6SMa26Vkns+o6LpUoKwHYHn/AFXMPQNWvSpgE5nC3Make8K7F6oKm0iq0tcWmQ2Qbw4kGDtZHD5I+v8AZFxRu/FnE2upUmUHAvJBLYOYQQYI/THX+XRZd/Bmh5NR7nkm4mw9gjqNAMkN+ZufmVNrp15JU8zb0eVDFSKm4doGUNEDRSbQGwA7ABTGq+mAl2xjjRIs3VDsDTmcjb9BPzV4eqzW3hcrQBE4UC0LtFjmH/De5n+kwR76wq/NMg/vZWtrk/JF7kZSCKPFcZTcS3EF7TtUJMdoU8b4jxr/AEhwYP5mm/77oRzrLskolkkC4ROYfxFxCiRFTzRPwv8AVI5zqPmmtPxzizc4ekOpcQfylAcZXzCYHdH6sqM9OI9Z43xepw9I9nmfskmL4k7E4k16lMsytDWsN4HOTaeykNSoPN0Lytqmasau0TfVPL2XG91UQL7r5zth2Sa+BhOOZXPLHVRDjzUC662maTLJX2RfAdVw26rjaImkq30hv8kQXKD7jZamzGgJ0dVCpE6BXVR9pQoE/VOQto+fpskmLbDu6eVDoErxxmE7HYmdH//Z"/>
          <p:cNvSpPr>
            <a:spLocks noChangeAspect="1" noChangeArrowheads="1"/>
          </p:cNvSpPr>
          <p:nvPr/>
        </p:nvSpPr>
        <p:spPr bwMode="auto">
          <a:xfrm>
            <a:off x="460375" y="-593725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data:image/jpeg;base64,/9j/4AAQSkZJRgABAQAAAQABAAD/2wCEAAkGBxQTEhUUExQWFhUXFRwaGBcXGBodFxwXHBgXGxwcHBoaHCggHB4lHRgXITEiJSkrLi4uFx8zODMsNygtLiwBCgoKDg0OGxAQGywmHyQsLCwsLCwsLDQsLDQsNCwsLCwsLCwsLC8sLCwsLCwsLCwsLCwsLCwsLCwsLCwsLCwsLP/AABEIAJ0BQAMBIgACEQEDEQH/xAAbAAACAwEBAQAAAAAAAAAAAAAEBQIDBgEHAP/EAD4QAAEDAgQEBAUCBAUCBwAAAAEAAhEDIQQSMUEFUWFxBhMigTKRobHBQvAUUtHhI2JygvEVMwcWJENEY7L/xAAaAQADAQEBAQAAAAAAAAAAAAACAwQBAAUG/8QALBEAAgICAQMEAAUFAQAAAAAAAAECEQMhEgQxQRMiUWEjMnGB4TOhsfDxFP/aAAwDAQACEQMRAD8A9Zp6DsF84rrQIHZfFkrw0m3ocRlSIX1SmQ3MBPMD8KNF4c0OGhEhHKEo6aOOu7oWjXdEls30FiBsRzRcc4QNWrDgG/DaOoIXLStI1JNjCmYuFXjDmjWyk0dEPUARxnLjx8A0UvIhSYuBnIpfX4qGvLGtJIsdr9EyJg0azmgsdjA2wku1j+qOoOzNDoiRoUHjsPLgQOf4VGNJsBltF4eyTzuEA/ibc+Rpkixd+kd41UuIVDTpPLSGkCQTosNgOIZJkCSb3g/JOcknvsMxYpTTo9DoVCC0uyljiQHtmA7YGdJ5o5rpWG/8zBjKjck52xGb0jrpqm/h/FOZRYKszHI2G0nsslV1HZssUoxuWjRvKy/i1wOXmJt0snv8S06EHsQs14gMvEfypM3oCK2Z6o9CeZ90cWJY6b90EdjGEUKl0S56DplfF6LiDYXmCiaqHa5TLgu4nWENqK9jggmvRFNyFo2xhRaDq4DuplnWUM0DX8r55JSmjQkU1xtPdUU3lXMeltM2y5htopNA6LtMKUckt2adJA0C5bVTqCB2VD6lkJx8cVe8K19WbFAO12srWmJRtHFr2ACbIaFE1DmjUflXPZCzaNKHN6fMKBAvpofsryyyErfgpkTGemU9B2XwebxrsBr+7/Rcbp7KNTENpy+obQA0bncwN0fT/nsW03pC3iLqzyIORo/SDcdSeaPwdXMxpG7dVDHGQKlNmcET6dfluquENIpgOIz7tH6RyW5OXKXLt4DpcVQY4AghD1qzKTczgAGiERS37pJ4sqE4d+WbOYXGIGUnnySUk6MirlQw4bjvPDgHAGJhpuO8pTR4yfNNKo2DPpOk9COf90l4Ri6jMwoXkQ98T1hs/qUsZhax/wAR4DHio0Zyc3pMXmLQdVQ5RpRfcoljUeSXbwa+i8JWXgOObWSfwo8RrOaA0WdJB9jsiOHvFSA4AuAEH+y1Ym42Sc6YayoQwWvH7spJUzGEVHHUExG0c0Lx7F1A9lNhymzp3Ov0VFLHG2DFOcqQyxuR/oebOtE6hY9lNtKrVpg+kG5dEozD0Xvr+p18wLnR6Q0GfulOMpF9Z5vGYyDuZQetFqxnpuLoOwlek31uaCf0sET3PLopv4hUquDYAHIae6Gp4A2tCYVMS2mIAv8AVSz6l9ojOHzsFc6pRcHtNtxsp43FioQ4bj5FVMrmo6HWnSNJ6oFjocWnblp7LccrVMFxplpFilJ1N901dolLdXTzT4AyJGpCgDJ0VVR94+qtYU2gC2VF9UDn/wALgg84X3B6RqVyBo0XJ+G+kgfF26XWOkrZqTbpBeH4eXhrjUyZhLc0NBHQmS75AdU6w/AqB/8AmX00gT3LdEdTwrWknc6uOp9yrBbmFG+rV6RWul13EWJwNWi9rHEZnTkkgNcB/K6Ym+i43EgyCII23lPK2BbiAaZa4Ou4PYNLXlujpG1irPEPBWVGtqMLWuZGcM3p2BcG62/CfHjkjaJpxcHTElN0yr6TVTisOKTy2SYs7lPQ8tCDyKuaUiSo1MJaF8HqkOU2jqlmkqjr9Fx5tMKLiFGq+0LqOKs0lScbKsC4Vz22Wy7mg0+pEE/dUMF1aZlCzSVZ8JfXOvZFVCqakc/3CZAxnpDnQ0k6ATfosji+Ims5piA0EC14mVouMNPkP6Nv2WRYGyPRl5OlCrRb0ONP3mh8NYwtJpkSCZaeU2I6c1fSkYqpJsZt2grN4glslpgiHD2Wmwbs1ckgX9VurQU3k5wUfs3qMKhOUl2aYypb90k8UA5KdNjbPfBty0Ecrn5JhxLHNotzH4nfC3cnoOSRUcZVzZ3EE8j8N7EdUqL4JczzbF+Ep+TmggtaSYAgzvbTZC8Qx3n5pc4Mj0gCx73Wi4hhszRWaJYR6hu2LG41CpwnCqRklpgNLrGGmL36dlqVZPd57MqclLHa8H3EqdQtYQ7OWgTmAl7YFjCCoY24c0xun2ObkzR+m47f8LOjBjzfTZjml2hMdbXhUdPnfNwn9kEo2tBtHKHtLj6RrH2Eamduq5xOo413jy5e1ogAXym/3JTLAcIBFR5nNZzAQQGmJBAPON1Q/FDEVm1aYLWhsOkXdyHYJ/UJTjTYeGXB2Rwr20MO91T4yJIPP9I9llDjg4+kS79R69Nky8YYj4Gc5J7fuUk8wAZWgk7NF/nCjmkOju2y9vEHtgEg3/3KdehABOs/P+iGpgEjOMhDtDqfmmdWXt+CoQdCGEie6W079qNtIBY0zbWZVXEzlqg/zASj6OEqNMlh+X4SrimIbUeQ2QWwYIg9QmQjJS2dKSYY4WSY/E4J2HWnmFnsVUIc5UYxUiFRwm2ik3ZBeYrKdS6fQsMqVLctym/hEtDC465pJ+yzOJxNiE6wbzQptLWlwMGSYbJa036SUnPFuFIo6eSUrfwawYuTABNvp15dl2pjSQ0RYaWtHtukXD8VUy1QfUSzMIGW+hvN9RBVGCwzp9BDIZnLTnznkCCRN50UPpU3Zdz7OjYcJxIZUzHfcmBHU7K3ifEvKGHqVGj1VnNdl0DCCDmMdiRZKuE0qj6gpkZbWuffuUN4vpUjiTSaSHEAu1AEjcjn1Tunlxi77E/Uw5TVd6J8XwxpuaXEXAaBqZZa555Sy+6qFh+/ytUKLMThgzEjy3uAbmBg5hoWzvOyynEnOw7hTqwZbmDhuJAuNjojyxvaJYvwXE9FEm6rdVVVfEQJPsp0gyVardUvqRqlj8Y4a36qVLGTsnrG0DY0ovujKr7JbQduiq7/AEpclsJHWXJ0XQYNxcKik+47rtV/7lC47NIVXKDD2UXPUMO6SmpaBPSeKV4pOHNsfUBZBpkNkW6rU8abFMdSB9ys8KADYG9/dKb8HrdDH8O/sqfUhwneyd8FeGuk6NY4k9gkddkuZHPl0ReJrFtN3MjKOpNlsfzId1P9OX6AWI4m6rVNUsJbo0fytRtGuHtkaKWK8LVaVMOZULnASeVhy3HZKOFYgh5a5rml0HKQR6uQELM2Ju20eDZsvDlUy5hjKRMfT6hVYmvSo0XtpOL5a4Nm4Gtgd/7ILhTXuc4/CyNf5r/b7q2tVayXtIOZpYZ2IB0OyLHl1GD7rz8BKDSbDcVmJ9QE5RIExp1S3gzcxpn/AOt7T7aJzjBJvu0fZZngGPZTIbUcGtDyAXGBDs0yToRCyMX6z/UV4Nbw7FA53EgRAPSAdVnOF1G+sMJLc7iDFoJtCqxNJz6pGceSDJDdHO77wjWiBA0GnZUZcipRNSM74ng1mCDcQOplG4Dhpe3LQAY3eprI5t5/6jbul/iQNe6kHOa0GpkN4cbiY6f1WiwldobFxo2BoB7fbogcFJKwra7B/CPDlCiJy53HV77k+6dNaBpYclRSrN6gDc2H1VeO4nRpUzUqVGtYN5GvIcz0VsYxS0KbZbiabSDmi252914h4h41nrZ6ZaS0FucCztpE6jkU78Q+LK2NDqVJuSibEfrcP8x0APJT8N+AKlQ5sVmpsA+GwcT7zAWa7sKmirhtR1Sgx5ETIJ2JH2STjH/cj/KLfNaHxFimYVn8PTeHgkEARmZDpuRZ0yRFllOPVSavZo+SGMKlo67QFUep0aqFLlxz02gSytUuVrmujBUGuBDwZAmWvpk6uAuA0ga/lZrhmFLvWROX1aSLLTsrN8lzyNWwTvpYdhKnzZK0kPwwt2w/hdIuqS6G0xSf0aMoaYb2ElM+I8Ic2m3EHO2WjNa7W/5tSPbRGYjAmlgWubTp1ntcx0VJiw1t3+qL8I8UxWIc/wA/ywInIGRE2iZvZTxhGXd7KnknG5QXtXyUcAALwZHpGxvpKvr8OFSq6o9l3tjbQbzvr3T08IaHNLYaGg2A7ZfYQhXvLRB2MafJZLE8cXYnNn9SXJaMX4ifiQ19Kk4Gm65DxJB/yumW/wBVl8e19g6oXvJEl1zA0HzWz41iJzOBkG4+w+srLMoxUL6kRtdZiytrfgHh5DsW40TS9Xxm+b7z3KljYykbgoerUdiHNkWY4aaD33RPiGjlAqNMkCHtGsDf2ulxk1KMZd9nP5FZZa6m2kENXxEDXVdpVlbToWN6BA1RVR7XCxS3PI00VjBadPokSiEWNfBVOIq3F1WXX6ILEP8AVEwjjExsM80KzDOBKVtqxMovC1hKNxMs9R40fQ0c3fhDcKpDLUzNkGG9Rqf32RuJpeYBzAkfRC4avkJBBAcRcjQ3sZUabj7j0MUrw8Y9/wCRPXow6NQ0kT+V2rR9BMS208hf7TCsqmXO6uKJoUs0AmxIv2M356LoP3Ky3O28VfRpXRlJMEDQbILjzAG03EAuFQRNrkGFT/HhjntdGSxLbBzCeQ/U062Q3i3HN/h2ua5pdnBF7yAfdem2mmfPAWGoF9QS+KZMBrDYg6/WU8bwOkJgXI9hOsDqkVd5yNeBlIggcvktT/FNAEkSRMb/ACUnSTjJyTQUm+4LxEQ4f6fssCxuas5ptD59pP8AVazFcQNd2WhDoF94k89EsZ4ehz3VSS4m2XlA9tVjg1klLwciVfFsaBLmgDqEFiOP02ktGao+JysaXH6JjgPBtN73VMQDUbbIwkgN52GvutRQwVKmJaxreoACZDAmuTOcvB5jU4XisTVp1H4d1KmyS0OIEuJF7791oeHYGpUa4uBpvBIDHTJjeQII5ELUVsVNm/aVXQwpO7htY/XumJReog8jAV+I1qjzSpU3Go0erzYbF9YcQjqHgCrULTia+aP0gW7DSFssLwehTfmawF5uXG5Mbye6B8VeJ6WEZczUdZrRc9yOQTFGjrO8A8M4fCTkGZ4F3v8AijlYQPZJPE3iFzi6nRIsYJBses8uiQYjiOIrsBc9wbqGNt7uOrifkk2KplrWucw1JdEB0NHIcySkuabpFCwNK5FWEwj6j/MqXg6ncg7dEr4+f8Y9h9loKAczM17Q0gzAuBNxHMf3WY4vVmoSmwduxMlQGrcJhXVHZWC8TfQAdSqQJgbnbmnOBwbqVVs3O8dvwinKl9mRjbH2Gw7G03RYR2kAf1lRwOHLqOV28j6QrcbWBYORc0E9JurMPUDbTMfUGP6rzbdfuW0kz0TgmKFbDsNvhyuHJwEEQreFcNp0M3ltDS4yd/qTKzPC8WaNQuv5biC4DY3k9tJCfU+JUnN9NQEE7aocPVJXZPPG06H5O6zfHMZmBDdXC3bTN01VeK4u1gguJkWaLkgaQEnxjy58Ei9yBplGg9zrzhd1XVqaSR2PE7F2KeCC60A25wNLJQW+cbA5WxJ76o3idWab+xQ/DXxR5CSSY/SP67IcdxhZQ1ujlTigpHy6bZdFuQJ+6hg7yC459xP7kJXw2qDWNQ2BJj3TnywHh4Ik2PVOlBQ15+RS92zO4phpvLD3bI2UqY+6e8R4d5whvxj4T+JWeok6EEEWPOQqceRTX35FSjTHeGrCItMq2tUhLKD79vnKk7ESTeyzhs2wl1a6WV6vqNv+VcysL7pXWqSUyMQWw2m4W+90dSdFzzS/DPiB/RFPfIC1oxHtFI6QknEPVWd6pGYkCfZM2OhspI27pO68xSfGj0uij7nI6ykA46Qp1XkC3JW1WCLKhjhvv9lxf+ZWAccqB2MAOgpNgfNV06zQ7Rpj+aIHuqPENU/xY8uHu8vLA2INh1MHZOeDeDnOh+JMcqY27kKmWF5J2eG6S2CYDza7j5MwCP8AEdZo7DT5rS4TgIa12Z7nVHNjOdR/xyTejQaxoa0AAbDRdcfmqY4oQVsS5XpC/A4FlCmKVERGvMnck7koqhhQLm5VzGQrYWxjyfJ/8MIwgsUXO/yt679t0ZUdG0k7fvZQqQ0ZnG/7sAinHlp9jLBcHg41+upUsRjAPTTEu6aBV4is5/Ruw3PfolfiHirMDRzwDWfZjZ/HIIU0lUTKtkfEHiKngmeo56ztG79+g+68oGLfiMQalQydYOnYIuoS8ufWOd7rucemw5BB4Wq3zokRFrj5LOVp0UxxcWrNPgcSAPUJOyDxvFqLYzFtjIaLmdNkPWohzYJIG+UwT0kJP/00VHHITkBiY0INxYXU8McW9luXM4LSGOL4kKnrAIGQCTHMnboVlcQ6XE6p3xWgG0yG6AbJHUcDEch9o+6rxxSWjzJycnbO4dgOpiBPvsB1Wjq4oCJDhAsSLx33XMJwct0AJLbk311EI2pivLYG1Gh4iAJklT5Mik9bHwi4rZXxEh1IOBsSPsVZgvUxgGot+UuaR5dSBlESGn3n6FG8MEsa4fz/ANkEo1H9wk7kanEVoYS1ZvF1nQ0tcQZidrrRMp5mRHskGNaA0H/N/VQ9LSbX2NyrQwww0MydCZJPzKaYpmVjydSLn7IDCMu3ujuNWpEcykZneSK+zlqIk4gPQ/aGpUcZ/gZBq5wbrtqf31RHHax8sN3cSfYf3SjEuAZTAN7kztP/AAvTxY7ir+f8CZy2MIp04IFwPZN8LRES6XTEWsFlTWquAaLjW0SeUlNOFve1wL6RceZcfsiy43x77OjPfY1GErAkjQrL+JKAbWzgjLUG3MLU4VrHExZ3JIfF2HOUOn4XbawVF0sks1djcnYTYZ4vzMflUZtdUF5hhW4Z17r2OJNZa+sUO0iVLECVFliiRzLpsiaTpFygXum5uptdOiyjD3OfSl2IYGOIAgTaOW2qY2IF9lBzWOMvExuLHp3XkJeC/p8qxvfYW4itewSbiuJAAE3+SdYmi4nK3V9m305k8gAl/BOGCtWJEljTYkaxqf3zCdjheyvL1MVCojrwb4f8pvm1WjzHfDOrR/UrVKtzxYb7BTa8SRuNfdenGkqR4spOTtldaoGtJOiGwJmXHUobilXM4N2br3V3C2yDynZTzblJRRiexhTbuoYusGNk67DcnkAp1HhoJ5LEYriVSpiLOPpFtLTsOsXnqE2U1BUd3NUzEFt3RmP6Rt3Ksp0ZOd9+Q5Jfw6kcwm51cSnFV6yPu2+wIn4xxAU4k5SQY6NESfr+4XmHijjBqVcxdJAgA3AG0fvUpn4y4h51Vwa70h2UX2bMiOrifks1jMKXuYGAF2l7COvJA5LlTLsPTyeKWVeP7huDwbatJpMy7UyesD82HzQXEuBZSH0yGxEDrzJWiL6dFjRnHpbB11G6hh+JUblz2/VJWSV2loS/sx//AFOs2Ra9tP2EbwOQxzjrJie/JaCpjsE43LZO4aSe+iQYnEMBJzg31DSJ+ifB8vFASk/kp4y/09SEs4RRz1WDrJ7C6v4hjWuECSear4NVy1JGuUweXVG7UHRke6s0+Ox2X/DpjM7eNkLR4dVe4knKd4ufnsruByXuGX3m/crS02Bo6LzMuX0fbFbLIx57Zm8R4dgS1xe7kbT9Ur4bWyZ2ObB5wZWjxXEpqeXTY5xGsbR1JhK8RhH5zmnzHtAykXnQQR6duYTMM5uNZP5BnFJ3E02BrB1Kdik3GGjL/v8AunHCOCV20wHVWgz+lodbkZt8gvsX4XBjNUees/iIUsOOObd6sa7kjmGFxdd8QYkZGAG5db8obG8DfBzVzbRoa0C3Oyt4DkqU2c2Aa84ulTUVWW7oF32M/wAcwjyWEMMZdT3nQ3CpwPDxMvh3Ra7i1IkSNN0haDDXD3VeDqHPHoW47sufwGk5sslp6EoDNUoGKvqZs6NE2w1bKZn07hMMbhW1GZSLHRL9aUJVPaYXFPtoXUa0QQexCC8W4wGjaJdAP9QqcUDRho+HbnG4SjjtWXcxA9t/aVTiwpzUhU5aoVMcpSYVTjyXwJXpUTl9J47qwmRpuhg5W0z1WUaW5SGlQoAQV14JtO6rYFhh7vTuB2/CqqGPfkuNqiPZB4/jDaDC67nkegR9SvJhHlKindWA8cxwY4U2EuqPsY0a0/p7lavhWFbhqTQRffnKx3gjAGriDVfJDLkn+Y/lbh4DnT+lskkq/HHitC8j8E31Mozm7jZrfsF2fLYSbuOp5uKBwmN855qD4G+lk7n9TvsB7onips3v9UxySToSwFkwJOpkk/UpxhGwIFh9fdJ3MJeGnYXjTmnNKw6nXoEGBeTPIr8V4rJTaBck/Dz/AGYSDBYIgZjq4zJ1PMxsjMHiBjMQX606ZLRyJBj99yr8S+XOgzeB/ZBl3sataHnC6ZbTEmd5QfiLiAw9CpVJ0aQO6OpAta1szyXnnj/iXnPbQYZa10vIvoQPqf8A8p98YgxXKVIyFBtSpEAnm48z33KYnA1m6UjEXtJ9/V9kQ8loinl/3E/sq3B4yq2RVxDW8gGg/KbqNzb2j0sipKN6QE3FAtOZojciC333Huptw1J18rTPRB4rGAuccvmSRD2tDXWHMa9ihMM6oHy1pAi05WnpIuD8lvB/oStjN2CZrkb8h/RU1KDNMo+QRmGc7KM8Zt40VdZoHxEN7lCpOzqFr8KwyconsllfCljvMvZwjrP/AAnxq0wfiB7X+yt8ttQAgtLfMaCZED1DWPdN9RoHihpwHAZGSbOdBM6joqfEHEhSAj4nTlHKNXHsp4jitNskOnYMgg5hzBE+5Sngfh9+MrvdXeWgNkhoMkTAa2dB1UODp5ZMnqZP9+hs8iiqiOcHTa2AL215lMQz7LnEuGupNpubGWILM0uA2cbXiLkJdXxb5LGjQXJgx7Tf7LpY5J7LYZIyjoJxWLc2o1zHkOiHbjL+mQev3TCnxljmB2h3mLEWIPuszUrNa5rSZztNzed9fco7w5wAVA55EQ60gGXCcx1n+XXmUawc1QrJKMNhOM4rTLXGfhE6ED2MJf4fxQzZWzlIAgx8Qn8LSHw8HDKXASI0XnWPY7CYoiCMr7fs9Ci/8twlDyTyz218HoNSnmaRzWaps+Jp2N1pMPWzNDhoRKQ8cpeW7zW6aOC8/pHUnBhy7WUNOWQdBcJh/GtYyXuA91neJcRLSA0S7flf7pb5VV5kh7j1sAvSfTqauWhXPi9BfGOMNe85QXWgbf3UKfCQ8AuJki97dI7K3B8KbOaoLg/Dt8900ITXJQSjAHi5bkKmcHYNvmSg8bwkC4H3T0hV1BNkUckr7mOCMg+lBXTITbFYa6HrYcEb2FlSp2KcQJrz7K5rUMDdW0jdECek8Y4g+nYiJaLcikJ4k95AecwAtOwGyM8RcU/ia0j4GiGiNtz7pM6591DGCi3R9FHH+FFSR6v4PwxZhw+0vv8A0V/iKucrcPTMOqankwan30WDwvi6rSYGNAsAAZNo6aJt4f4iXE1apl79+TdgqFNKJ5WfpZqTZruH4YANa0ekBW44B0STYzZfcNJiDptCjWf8R5WHdC2lDXkhfcDwB9bidv37aKnxdxf+Gwr3g+t3pH+o6fk+yA43xb+HbTaz/uVXgAf5R8R/Hus9xjGHG4qlSEhjPW7kXOMN+2iKOopAx27NR4ZwvkYZs65bnm4ojDMBeJ01NkRjqYa1jBYBUU6jabC5xAnSTqsmrkl8BXqz7xDxsUKLnzcktpx9x2H4XlHDqDngOcZzONyTAaDF+uqP8WcWGIrhjXSxgjMNNpjbUIF1wINhoF2STqi/pOleSPJug2tgqUkuM/7vwpUcNROjQY5hKP4cnVx+y7irNJBPzKTxfyVvpkk2zReQB0CHFenMZhIOn9k2xHAm0+HtL5dXe0XJMCSNgb6gT1SrC0mMkANBtJgCT3QThw7keJeo9aRKmHvs0eW3m74j2bt7o+lwtjWHzPVOrnfEflt0UcPiaR/9xpPcIocWosHqqst1B+10hyk3SRTwhFCevQc0EsrQ3ZobHtMSEZgGh1RmZ5pOEFtUgGTsM7I+ThdRdxSo74Jd1DA0R3c78KeFwjKpb5lemx8mzWmQOR0a7+1kyLaeybI4GsPBsPRJqeW3KTOeS58nZrSDYzsZRNSqW1GGm3MwtEkZc0zoZIgexRWGpUW0G03va9gES9wv7z8uSlhKdF4ik9pA2aQY+S9CKVEbYj4thjUZUfhXN8/MAcxFsodIBdo6HFJaXhxr6ZqNb/6mm7LUZTOVp5gTYgA2NgtoODMDnPaAHO1dJ97aAm02Q+Jw1UA+Vla4gg5hY2sZFyQucE0cpNCBvCMOGQYZVIyEh0y8iW+k3MWM21Q/CK1XDuLH0wDWeGsBIyS0SXFwvBBO02C0NHhLAWucM9UNDfMcPUY3nbVfcR4WyuzI8SJkRYgjcEXCxYkt+QnkbVMGw3EC6pVpuAzUwLtu05uXZIP/ABD4F5lP+JbZ4aMw5t59x9itNgeEMpDLTabmdSST1J/K54u4uzC0GgjM94LGMiZsJnoFstV8gGC8J8fY1hZVcQWiRImeg66KGO4oavpid8gPpHLO7c9GpRQ4E6bmBN/7fZPKGGaxsNsoJ4sMZua7sojyapgmGwxDi95BcfkOg5ItzlYVyQscr2Go0V5lwvJ0VhcFwrrNopMqmo0i8lE55VNZ6OLOaFlVpXBSMXROQFdJTlIU0Z7HUcrlTTcnHEsNIkJKNVTB2hLVGofZvUqNASZXcZqOyIwtL6KFv22fXRgnm4+EU4hoTXgXEGtIa8wOfRKcU68LrGwtS9ovMoyyNeD1fh2MBAvYkRyhfcVxbKVNxc4C83OvQdV5/wAFxbmuLJlpExyPTksxx7jVTEVJqEw0w1uw1+ttUcYcj53qsXpzcWMuLccdXr1Ko/Q3JSAvfc/crS+COGvZNepGdxzR20V/gjhFM4XMQCXTsFo6DAG2EWTJv4JV8H2IquMkyTyH2CyH/iBUcKQzPDZt5TddoLjudbad1rKtUtgjnC8v8RN8zFPDiYHO82CyD7tjceNzkkhbgKW8du1kzZStyCjg6SMa26Vkns+o6LpUoKwHYHn/AFXMPQNWvSpgE5nC3Make8K7F6oKm0iq0tcWmQ2Qbw4kGDtZHD5I+v8AZFxRu/FnE2upUmUHAvJBLYOYQQYI/THX+XRZd/Bmh5NR7nkm4mw9gjqNAMkN+ZufmVNrp15JU8zb0eVDFSKm4doGUNEDRSbQGwA7ABTGq+mAl2xjjRIs3VDsDTmcjb9BPzV4eqzW3hcrQBE4UC0LtFjmH/De5n+kwR76wq/NMg/vZWtrk/JF7kZSCKPFcZTcS3EF7TtUJMdoU8b4jxr/AEhwYP5mm/77oRzrLskolkkC4ROYfxFxCiRFTzRPwv8AVI5zqPmmtPxzizc4ekOpcQfylAcZXzCYHdH6sqM9OI9Z43xepw9I9nmfskmL4k7E4k16lMsytDWsN4HOTaeykNSoPN0Lytqmasau0TfVPL2XG91UQL7r5zth2Sa+BhOOZXPLHVRDjzUC662maTLJX2RfAdVw26rjaImkq30hv8kQXKD7jZamzGgJ0dVCpE6BXVR9pQoE/VOQto+fpskmLbDu6eVDoErxxmE7HYmdH//Z"/>
          <p:cNvSpPr>
            <a:spLocks noChangeAspect="1" noChangeArrowheads="1"/>
          </p:cNvSpPr>
          <p:nvPr/>
        </p:nvSpPr>
        <p:spPr bwMode="auto">
          <a:xfrm>
            <a:off x="612775" y="-441325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://2.bp.blogspot.com/-YYH3IDzDG1U/TipZyEicpgI/AAAAAAAACrI/RmSoqzDcGt4/s400/BP_Perl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4" y="620688"/>
            <a:ext cx="76416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2.bp.blogspot.com/-YYH3IDzDG1U/TipZyEicpgI/AAAAAAAACrI/RmSoqzDcGt4/s400/BP_Per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4" y="620688"/>
            <a:ext cx="76416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raser.com/weblog/imagenes/cie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" y="-1"/>
            <a:ext cx="92062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376238"/>
            <a:ext cx="8173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 dirty="0">
                <a:ln>
                  <a:solidFill>
                    <a:srgbClr val="33CC33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3200" b="1" dirty="0" smtClean="0">
                <a:ln>
                  <a:solidFill>
                    <a:srgbClr val="33CC33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 Reino de Dios …</a:t>
            </a:r>
            <a:endParaRPr lang="es-ES" sz="3200" b="1" dirty="0">
              <a:ln>
                <a:solidFill>
                  <a:srgbClr val="33CC33"/>
                </a:solidFill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>
            <a:grpSpLocks/>
          </p:cNvGrpSpPr>
          <p:nvPr/>
        </p:nvGrpSpPr>
        <p:grpSpPr bwMode="auto">
          <a:xfrm>
            <a:off x="684213" y="980728"/>
            <a:ext cx="2808287" cy="4465638"/>
            <a:chOff x="684130" y="1124277"/>
            <a:chExt cx="2807750" cy="4465363"/>
          </a:xfrm>
        </p:grpSpPr>
        <p:sp>
          <p:nvSpPr>
            <p:cNvPr id="4" name="3 Datos"/>
            <p:cNvSpPr/>
            <p:nvPr/>
          </p:nvSpPr>
          <p:spPr>
            <a:xfrm>
              <a:off x="684130" y="1652882"/>
              <a:ext cx="2591891" cy="3936758"/>
            </a:xfrm>
            <a:prstGeom prst="flowChartInputOutpu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231" name="10 CuadroTexto"/>
            <p:cNvSpPr txBox="1">
              <a:spLocks noChangeArrowheads="1"/>
            </p:cNvSpPr>
            <p:nvPr/>
          </p:nvSpPr>
          <p:spPr bwMode="auto">
            <a:xfrm>
              <a:off x="899592" y="1124277"/>
              <a:ext cx="259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s-ES_tradnl" sz="2800" b="1" dirty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s-ES_tradnl" sz="2800" b="1" dirty="0" smtClean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Times New Roman" pitchFamily="18" charset="0"/>
                </a:rPr>
                <a:t>  TESORO</a:t>
              </a:r>
              <a:endParaRPr lang="es-ES" sz="2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5004048" y="1268760"/>
            <a:ext cx="2581275" cy="4392488"/>
            <a:chOff x="5004048" y="1402996"/>
            <a:chExt cx="2581275" cy="4152657"/>
          </a:xfrm>
        </p:grpSpPr>
        <p:sp>
          <p:nvSpPr>
            <p:cNvPr id="6" name="5 Datos"/>
            <p:cNvSpPr/>
            <p:nvPr/>
          </p:nvSpPr>
          <p:spPr>
            <a:xfrm>
              <a:off x="5004048" y="2027768"/>
              <a:ext cx="2581275" cy="3527885"/>
            </a:xfrm>
            <a:prstGeom prst="flowChartInputOutpu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228" name="10 Rectángulo"/>
            <p:cNvSpPr>
              <a:spLocks noChangeArrowheads="1"/>
            </p:cNvSpPr>
            <p:nvPr/>
          </p:nvSpPr>
          <p:spPr bwMode="auto">
            <a:xfrm>
              <a:off x="5525136" y="1402996"/>
              <a:ext cx="1531188" cy="52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sz="2800" b="1" dirty="0" smtClean="0">
                  <a:solidFill>
                    <a:srgbClr val="FFC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Times New Roman" pitchFamily="18" charset="0"/>
                </a:rPr>
                <a:t>     PERLA</a:t>
              </a:r>
              <a:endParaRPr lang="es-ES" sz="28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547665" y="5733256"/>
            <a:ext cx="6037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Y una misma actitud en quien </a:t>
            </a:r>
            <a:r>
              <a:rPr lang="es-ES_tradnl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los </a:t>
            </a:r>
            <a:r>
              <a:rPr lang="es-ES_tradnl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halla:</a:t>
            </a:r>
          </a:p>
          <a:p>
            <a:pPr algn="ctr">
              <a:defRPr/>
            </a:pPr>
            <a:r>
              <a:rPr lang="es-ES_tradnl" sz="2400" b="1" cap="small" dirty="0">
                <a:solidFill>
                  <a:srgbClr val="33CC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Venderlo todo a cambio</a:t>
            </a:r>
            <a:endParaRPr lang="es-ES" sz="2400" b="1" cap="small" dirty="0">
              <a:solidFill>
                <a:srgbClr val="33CC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checker/>
      </p:transition>
    </mc:Choice>
    <mc:Fallback xmlns="">
      <p:transition spd="slow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licaciones.info/jesus/ima/jespe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557">
            <a:off x="11450" y="881296"/>
            <a:ext cx="4985624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66407" y="4697849"/>
            <a:ext cx="74523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Pero, ¿es tan importante eso del</a:t>
            </a:r>
          </a:p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Reino de Dios</a:t>
            </a: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»</a:t>
            </a:r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…, o lo que sea?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http://4.bp.blogspot.com/-b2pCikIofmI/UUtDgd55UxI/AAAAAAAAAbw/gLwK7ZVppxc/s1600/parabola-del-tesoro-escondido-y-la-per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929">
            <a:off x="5148064" y="1196752"/>
            <a:ext cx="3826107" cy="249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38858"/>
      </p:ext>
    </p:extLst>
  </p:cSld>
  <p:clrMapOvr>
    <a:masterClrMapping/>
  </p:clrMapOvr>
  <p:transition spd="slow" advTm="9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88000">
              <a:srgbClr val="F952A0"/>
            </a:gs>
            <a:gs pos="920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6553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¿Es que Dios reina en algún sitio?</a:t>
            </a:r>
            <a:endParaRPr lang="es-E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97884" y="6021288"/>
            <a:ext cx="556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¿No sigue todo igual?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loritatinelli.files.wordpress.com/2011/01/abuso_minori_53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54" y="1412776"/>
            <a:ext cx="5699150" cy="42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isMari\Pictures\Caminos\quiet-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168427" cy="33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ecosofia.org/files/bombai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17" y="1412776"/>
            <a:ext cx="5695269" cy="42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roastbrief.com.mx/wp-content/uploads/2012/05/guer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17" y="1412776"/>
            <a:ext cx="5709558" cy="42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laondadigital.info/laonda/laonda/406/images/A6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772816"/>
            <a:ext cx="50296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45075"/>
      </p:ext>
    </p:extLst>
  </p:cSld>
  <p:clrMapOvr>
    <a:masterClrMapping/>
  </p:clrMapOvr>
  <p:transition spd="slow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403152"/>
            </a:gs>
            <a:gs pos="66000">
              <a:schemeClr val="accent4">
                <a:lumMod val="50000"/>
              </a:schemeClr>
            </a:gs>
            <a:gs pos="0">
              <a:schemeClr val="tx1"/>
            </a:gs>
            <a:gs pos="4000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4067944" y="2204864"/>
            <a:ext cx="5328592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Es cierto que todos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vivimos siempre a la espera.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Y esperamos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ser favorecido algún día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por la suerte,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para librarnos </a:t>
            </a:r>
          </a:p>
          <a:p>
            <a:pPr algn="ctr" eaLnBrk="1" hangingPunct="1">
              <a:defRPr/>
            </a:pPr>
            <a:r>
              <a:rPr lang="es-ES_tradnl" sz="2700" b="1" dirty="0" smtClean="0">
                <a:solidFill>
                  <a:srgbClr val="F0DCA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de trabajos y fatigas.</a:t>
            </a:r>
            <a:endParaRPr lang="es-ES" sz="2700" b="1" dirty="0" smtClean="0">
              <a:solidFill>
                <a:srgbClr val="F0DCA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8197" name="Picture 5" descr="C:\Users\Administrador\Desktop\TomisFortu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50838"/>
            <a:ext cx="3969072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54910" y="62068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¿Para qué trabajar porque reine Dios </a:t>
            </a:r>
          </a:p>
          <a:p>
            <a:r>
              <a:rPr lang="es-E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 su justicia…?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547832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¿No será, pues, mejor </a:t>
            </a:r>
          </a:p>
          <a:p>
            <a:r>
              <a:rPr lang="es-E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que nos toque la lotería?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 rot="20285336">
            <a:off x="3296261" y="3148035"/>
            <a:ext cx="547502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¡Ay, ay, ay…!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8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2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2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68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4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4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48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48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4907"/>
            <a:ext cx="6624736" cy="64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0808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B67F"/>
            </a:gs>
            <a:gs pos="13000">
              <a:srgbClr val="F9B67F"/>
            </a:gs>
            <a:gs pos="22000">
              <a:srgbClr val="F0DCA2"/>
            </a:gs>
            <a:gs pos="100000">
              <a:srgbClr val="603D1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istrador\Desktop\art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3" y="333350"/>
            <a:ext cx="6946901" cy="46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56306" y="5099700"/>
            <a:ext cx="6231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rgbClr val="0000FF"/>
                </a:solidFill>
              </a:rPr>
              <a:t>¿Volvemos al</a:t>
            </a:r>
            <a:r>
              <a:rPr lang="es-ES" sz="4800" b="1" cap="none" spc="0" dirty="0" smtClean="0">
                <a:ln/>
                <a:solidFill>
                  <a:srgbClr val="0000FF"/>
                </a:solidFill>
                <a:effectLst/>
              </a:rPr>
              <a:t> tesoro?</a:t>
            </a:r>
          </a:p>
          <a:p>
            <a:pPr algn="ctr"/>
            <a:r>
              <a:rPr lang="es-ES" sz="4800" b="1" dirty="0" smtClean="0">
                <a:ln/>
                <a:solidFill>
                  <a:srgbClr val="0000FF"/>
                </a:solidFill>
              </a:rPr>
              <a:t>… Porque dicen algunos</a:t>
            </a:r>
            <a:endParaRPr lang="es-ES" sz="4800" b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ivXT6p0EnS8/SfjGGz6w9JI/AAAAAAAAB48/tmaDSsY5OzA/s400/20080726114341-img-da5fdefcamigo-teso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47846" y="5373216"/>
            <a:ext cx="58023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Pero…, ¿es </a:t>
            </a: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verdad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126634"/>
      </p:ext>
    </p:extLst>
  </p:cSld>
  <p:clrMapOvr>
    <a:masterClrMapping/>
  </p:clrMapOvr>
  <p:transition spd="slow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322</Words>
  <Application>Microsoft Office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1_Tema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Luismari</cp:lastModifiedBy>
  <cp:revision>55</cp:revision>
  <dcterms:created xsi:type="dcterms:W3CDTF">2011-07-01T15:16:06Z</dcterms:created>
  <dcterms:modified xsi:type="dcterms:W3CDTF">2014-07-25T18:03:35Z</dcterms:modified>
</cp:coreProperties>
</file>