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56" r:id="rId3"/>
    <p:sldId id="268" r:id="rId4"/>
    <p:sldId id="272" r:id="rId5"/>
    <p:sldId id="270" r:id="rId6"/>
    <p:sldId id="275" r:id="rId7"/>
    <p:sldId id="274" r:id="rId8"/>
    <p:sldId id="276" r:id="rId9"/>
    <p:sldId id="271" r:id="rId10"/>
    <p:sldId id="273" r:id="rId11"/>
    <p:sldId id="269" r:id="rId12"/>
    <p:sldId id="28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FF"/>
    <a:srgbClr val="FF3399"/>
    <a:srgbClr val="33CC33"/>
    <a:srgbClr val="00FF00"/>
    <a:srgbClr val="FFFF00"/>
    <a:srgbClr val="FF33CC"/>
    <a:srgbClr val="FF0066"/>
    <a:srgbClr val="00CC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0" autoAdjust="0"/>
    <p:restoredTop sz="94660"/>
  </p:normalViewPr>
  <p:slideViewPr>
    <p:cSldViewPr>
      <p:cViewPr>
        <p:scale>
          <a:sx n="67" d="100"/>
          <a:sy n="67" d="100"/>
        </p:scale>
        <p:origin x="-73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87402D79-5654-46BC-8E9B-7E917C3F82F4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62128E6-BE83-4767-A1EE-FFC5CC59C9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746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61BA1CB-C1E4-4B41-A59D-20550D9A1C59}" type="slidenum">
              <a:rPr lang="es-ES" smtClean="0"/>
              <a:pPr eaLnBrk="1" hangingPunct="1"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B9217B86-6638-482B-8240-EF29DD6A7903}" type="slidenum">
              <a:rPr lang="es-ES" smtClean="0"/>
              <a:pPr eaLnBrk="1" hangingPunct="1"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8BD07909-FD2C-416F-AEE1-6C36F79F8A6F}" type="slidenum">
              <a:rPr lang="es-ES" smtClean="0"/>
              <a:pPr eaLnBrk="1" hangingPunct="1"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BFC96B6-8A0B-4683-A853-762A451F8880}" type="slidenum">
              <a:rPr lang="es-ES" sz="1200" smtClean="0"/>
              <a:pPr eaLnBrk="1" hangingPunct="1"/>
              <a:t>8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61BA1CB-C1E4-4B41-A59D-20550D9A1C59}" type="slidenum">
              <a:rPr lang="es-ES" smtClean="0"/>
              <a:pPr eaLnBrk="1" hangingPunct="1"/>
              <a:t>9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61BA1CB-C1E4-4B41-A59D-20550D9A1C59}" type="slidenum">
              <a:rPr lang="es-ES" smtClean="0"/>
              <a:pPr eaLnBrk="1" hangingPunct="1"/>
              <a:t>11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EECA4-89D5-4DC6-80F3-08C8E8936285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79668-ABEC-4A6D-B394-1378950CA7D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567093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1BAA-A20E-4F32-AB0C-43AF5F24DBC2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2A03-8AF0-496E-90FA-E0FB7D869E6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306107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2A5C-3A66-4B70-A29A-CC393DD2896B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A8C38-BD88-410A-8E8D-75D35D4D0C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421950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7F76-90C6-4E6E-A695-9781741368EE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C9FE5-F128-4DA3-9A53-2C1A9113E2E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352319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0C40-87FA-4748-94B3-68D843C3ACAE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0AF3-C165-4D33-BBE0-0A4F83318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351965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3E4EC-5254-41FC-9AF4-0F4DA7F31A69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8E76-0B7E-4F27-8E13-8F1A25C148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0999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6987-E4FD-4FAB-BCB4-E63E33E500E0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28CC-C8FF-415D-A960-860A58218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66060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46F4-D9AB-415F-81A6-2AF95D7A9277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62BC-80A7-441C-85A2-6D86889049A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610389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787D-E480-49EB-8E0A-41971E311FA9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9B95B-E3F5-45C0-90EC-FA750064D9A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536391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738FD-39C1-4C61-80A4-55C32CA8D334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3E1A8-3EC4-4607-A25F-9CF5F06113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9888645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90499-F6E5-47F3-9503-30ED9F518CFE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0EDD-7AF4-4579-897A-C05C0EBF32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719153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1EA48C-895A-4951-B13C-23988C545BB6}" type="datetimeFigureOut">
              <a:rPr lang="es-ES"/>
              <a:pPr>
                <a:defRPr/>
              </a:pPr>
              <a:t>08/08/2014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2EBA8A-84F7-4FF3-A1C2-B6B57A9FE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8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70906" y="241484"/>
            <a:ext cx="6929486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Domingo </a:t>
            </a:r>
            <a:r>
              <a:rPr lang="es-ES" sz="2800" b="1" kern="0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19º </a:t>
            </a:r>
            <a:r>
              <a:rPr lang="es-ES" sz="2800" b="1" kern="0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Tiempo Ordinario – Ciclo A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7504" y="5085184"/>
            <a:ext cx="896448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«</a:t>
            </a:r>
            <a:r>
              <a:rPr lang="es-ES" sz="2300" b="1" spc="50" dirty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</a:t>
            </a:r>
            <a:r>
              <a:rPr lang="es-ES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 </a:t>
            </a:r>
            <a:r>
              <a:rPr lang="es-ES" sz="2300" b="1" spc="50" dirty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barca iba ya muy lejos de tierra, sacudida por las olas</a:t>
            </a:r>
            <a:r>
              <a:rPr lang="es-ES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porque </a:t>
            </a:r>
            <a:r>
              <a:rPr lang="es-ES" sz="2300" b="1" spc="50" dirty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viento era contrario. De madrugada se les acercó Jesús </a:t>
            </a:r>
            <a:endParaRPr lang="es-ES" sz="2300" b="1" spc="50" dirty="0" smtClean="0">
              <a:ln w="11430"/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andando </a:t>
            </a:r>
            <a:r>
              <a:rPr lang="es-ES" sz="2300" b="1" spc="50" dirty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sobre el agua. Los discípulos, viéndole andar sobre el agua, se asustaron y gritaron de miedo, pensando que era un </a:t>
            </a:r>
            <a:r>
              <a:rPr lang="es-ES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fantasma</a:t>
            </a:r>
            <a:r>
              <a:rPr lang="es-ES_tradnl" sz="2300" b="1" spc="50" dirty="0" smtClean="0">
                <a:ln w="11430"/>
                <a:solidFill>
                  <a:srgbClr val="33CC33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».</a:t>
            </a:r>
            <a:endParaRPr lang="es-ES" sz="2300" b="1" spc="50" dirty="0">
              <a:ln w="11430"/>
              <a:solidFill>
                <a:srgbClr val="33CC33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26" name="Picture 2" descr="http://img.noticiascristianas.me/reflexiones/2011/11/10/el-senor-no-te-dej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848872" cy="4167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1000">
    <p:split orient="vert"/>
    <p:sndAc>
      <p:stSnd loop="1">
        <p:snd r:embed="rId2" name="Herbert-Von-Karajan-Brahms -Simfonia-n1-2-Andant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xablog.com.mx/wp-content/uploads/2013/01/limosnero_ate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542" y="3717619"/>
            <a:ext cx="2736304" cy="312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rdadyvida.org/ES/wp-content/uploads/2012/12/adultera-370x2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" y="166983"/>
            <a:ext cx="3600400" cy="30171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k31.kn3.net/taringa/2/3/1/6/0/5/war2603/797.jpg?11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54" y="662717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adrealex.com/wp-content/uploads/2012/09/pentecostes_fa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54" y="3966919"/>
            <a:ext cx="2818735" cy="28767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novabella.org/nb-contenido/uploads/Tomas-Jesus-resucitado-425x3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158995"/>
            <a:ext cx="3441616" cy="26563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Llamada rectangular"/>
          <p:cNvSpPr/>
          <p:nvPr/>
        </p:nvSpPr>
        <p:spPr>
          <a:xfrm>
            <a:off x="5350242" y="2815367"/>
            <a:ext cx="3470230" cy="954107"/>
          </a:xfrm>
          <a:prstGeom prst="wedgeRectCallout">
            <a:avLst>
              <a:gd name="adj1" fmla="val -48006"/>
              <a:gd name="adj2" fmla="val 939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5350242" y="2815367"/>
            <a:ext cx="34702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¡¡Creo, Señor, </a:t>
            </a:r>
          </a:p>
          <a:p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pero aumenta mi fe!!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8376"/>
            <a:ext cx="3933007" cy="329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194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116632"/>
            <a:ext cx="6120680" cy="954107"/>
          </a:xfrm>
          <a:prstGeom prst="rect">
            <a:avLst/>
          </a:prstGeom>
          <a:gradFill>
            <a:gsLst>
              <a:gs pos="37000">
                <a:srgbClr val="B7B055"/>
              </a:gs>
              <a:gs pos="80000">
                <a:srgbClr val="D7CF35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PODEMOS SER COMO ELLOS. </a:t>
            </a:r>
            <a:r>
              <a:rPr lang="es-ES_tradnl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¡¡SÁLVANOS, SEÑOR!! </a:t>
            </a:r>
            <a:endParaRPr lang="es-E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5" name="Picture 2" descr="https://encrypted-tbn0.gstatic.com/images?q=tbn:ANd9GcTH2LbBVziNATbjXAiJ-Qvjn0z_v8kkSRVtibWFP84a-jeGLJx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5459"/>
            <a:ext cx="4032448" cy="2884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unav.edu/image/image_gallery?uuid=9c416ca2-01c2-471b-989a-94fbbbb3be71&amp;groupId=10174&amp;t=13591465829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9748">
            <a:off x="4701490" y="1382091"/>
            <a:ext cx="4198462" cy="2794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4.bp.blogspot.com/-IfIvsdvPNi8/UZVL-gsF-eI/AAAAAAAADHM/WJLeAiQkRsc/s1600/monsenorcasaparroqu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99030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14:gallery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61043"/>
      </p:ext>
    </p:extLst>
  </p:cSld>
  <p:clrMapOvr>
    <a:masterClrMapping/>
  </p:clrMapOvr>
  <p:transition spd="slow" advTm="2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encrypted-tbn3.gstatic.com/images?q=tbn:ANd9GcRPISRSQA0FdeJwlK2EqwV9pAPsXbtPMOLt3EjZ84hJBb67RHZ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99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59832" y="1916832"/>
            <a:ext cx="6080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009900"/>
                </a:solidFill>
                <a:latin typeface="AmericanUncD" pitchFamily="66" charset="0"/>
              </a:rPr>
              <a:t>Sólo en Dios</a:t>
            </a:r>
          </a:p>
          <a:p>
            <a:r>
              <a:rPr lang="es-ES" sz="5400" b="1" dirty="0" smtClean="0">
                <a:solidFill>
                  <a:srgbClr val="009900"/>
                </a:solidFill>
                <a:latin typeface="AmericanUncD" pitchFamily="66" charset="0"/>
              </a:rPr>
              <a:t>tengo reposo</a:t>
            </a:r>
            <a:endParaRPr lang="es-ES" sz="5400" b="1" dirty="0">
              <a:solidFill>
                <a:srgbClr val="009900"/>
              </a:solidFill>
              <a:latin typeface="AmericanUnc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393654"/>
      </p:ext>
    </p:extLst>
  </p:cSld>
  <p:clrMapOvr>
    <a:masterClrMapping/>
  </p:clrMapOvr>
  <p:transition spd="slow" advTm="6000">
    <p:zoom/>
    <p:sndAc>
      <p:stSnd>
        <p:snd r:embed="rId2" name="27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428875" y="5300663"/>
            <a:ext cx="4286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Sólo en Dios descansa mi alma,</a:t>
            </a:r>
          </a:p>
          <a:p>
            <a:pPr algn="l"/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porque de El viene mi salvación;</a:t>
            </a:r>
          </a:p>
          <a:p>
            <a:pPr algn="l"/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sólo El es mi roca y mi salvación,</a:t>
            </a:r>
          </a:p>
          <a:p>
            <a:pPr algn="l"/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mi alcázar: no vacilaré.</a:t>
            </a:r>
          </a:p>
        </p:txBody>
      </p:sp>
      <p:pic>
        <p:nvPicPr>
          <p:cNvPr id="6157" name="Picture 13" descr="arctica1920_xthu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58564"/>
      </p:ext>
    </p:extLst>
  </p:cSld>
  <p:clrMapOvr>
    <a:masterClrMapping/>
  </p:clrMapOvr>
  <p:transition spd="slow" advTm="16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435225" y="5515044"/>
            <a:ext cx="43140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Descansa sólo en Dios, alma mía,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porque El es mi </a:t>
            </a:r>
            <a:r>
              <a:rPr lang="es-E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esperanza</a:t>
            </a:r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43014" name="Picture 6" descr="nepa0744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78857"/>
      </p:ext>
    </p:extLst>
  </p:cSld>
  <p:clrMapOvr>
    <a:masterClrMapping/>
  </p:clrMapOvr>
  <p:transition spd="slow" advTm="1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475656" y="5301208"/>
            <a:ext cx="627287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 </a:t>
            </a:r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Dios viene mi salvación y mi gloria,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él es mi roca firme,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Dios es mi refugio</a:t>
            </a:r>
            <a:r>
              <a:rPr lang="es-E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Sólo él es mi alcázar y mi salvación: no vacilaré</a:t>
            </a:r>
            <a:r>
              <a:rPr lang="es-E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  <a:endParaRPr lang="es-ES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44037" name="Picture 5" descr="aa_1198_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588249"/>
      </p:ext>
    </p:extLst>
  </p:cSld>
  <p:clrMapOvr>
    <a:masterClrMapping/>
  </p:clrMapOvr>
  <p:transition spd="slow" advTm="22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333625" y="5589588"/>
            <a:ext cx="4476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Pueblo suyo, confiad en él,</a:t>
            </a:r>
          </a:p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desahogad ante él </a:t>
            </a:r>
            <a:r>
              <a:rPr lang="es-ES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vuestro</a:t>
            </a:r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corazón,</a:t>
            </a:r>
          </a:p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que Dios es nuestro refugio.</a:t>
            </a:r>
          </a:p>
        </p:txBody>
      </p:sp>
      <p:pic>
        <p:nvPicPr>
          <p:cNvPr id="45062" name="Picture 6" descr="lkñl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72529"/>
      </p:ext>
    </p:extLst>
  </p:cSld>
  <p:clrMapOvr>
    <a:masterClrMapping/>
  </p:clrMapOvr>
  <p:transition spd="slow" advTm="1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6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143125" y="5157788"/>
            <a:ext cx="4857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Los hombres no son más que un soplo,</a:t>
            </a:r>
          </a:p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los nobles son apariencia:</a:t>
            </a:r>
          </a:p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todos juntos en la balanza subirían</a:t>
            </a:r>
          </a:p>
          <a:p>
            <a:r>
              <a:rPr lang="es-ES" sz="2000" b="1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 leves que un soplo.</a:t>
            </a:r>
          </a:p>
        </p:txBody>
      </p:sp>
      <p:pic>
        <p:nvPicPr>
          <p:cNvPr id="38918" name="Picture 6" descr="10262004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76256"/>
      </p:ext>
    </p:extLst>
  </p:cSld>
  <p:clrMapOvr>
    <a:masterClrMapping/>
  </p:clrMapOvr>
  <p:transition spd="slow" advTm="2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89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47900" y="5182160"/>
            <a:ext cx="468910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confiéis en la opresión,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pongáis ilusiones en el robo;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aunque crezcan vuestras riquezas,</a:t>
            </a:r>
          </a:p>
          <a:p>
            <a:r>
              <a:rPr lang="es-E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 les deis el corazón</a:t>
            </a:r>
            <a:r>
              <a:rPr lang="es-ES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algn="r"/>
            <a:r>
              <a:rPr lang="es-ES" sz="1600" dirty="0" smtClean="0">
                <a:latin typeface="+mn-lt"/>
              </a:rPr>
              <a:t>[Del Salmo 61]</a:t>
            </a:r>
            <a:endParaRPr lang="es-ES" sz="1600" dirty="0">
              <a:latin typeface="+mn-lt"/>
            </a:endParaRPr>
          </a:p>
        </p:txBody>
      </p:sp>
      <p:pic>
        <p:nvPicPr>
          <p:cNvPr id="39941" name="Picture 5" descr="1168961426_g_0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381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169351"/>
      </p:ext>
    </p:extLst>
  </p:cSld>
  <p:clrMapOvr>
    <a:masterClrMapping/>
  </p:clrMapOvr>
  <p:transition spd="slow" advTm="18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9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wTQfLKmgsmJOmn7b6UEw9WmSf7ghzk8-bIYccG-hyMeiMfD0i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21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8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411760" y="1196752"/>
            <a:ext cx="6300192" cy="52322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lvl="4" algn="ctr"/>
            <a:r>
              <a:rPr lang="es-E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Jesús </a:t>
            </a:r>
            <a:r>
              <a:rPr lang="es-E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les dijo en seguida:</a:t>
            </a:r>
          </a:p>
          <a:p>
            <a:pPr lvl="3" algn="ctr"/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  ­¡Animo, soy yo, </a:t>
            </a:r>
            <a:endParaRPr lang="es-ES" sz="3200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lvl="4" algn="ctr"/>
            <a:r>
              <a:rPr lang="es-ES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no </a:t>
            </a:r>
            <a:r>
              <a:rPr lang="es-ES" sz="32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tengáis miedo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!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 smtClean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sz="2800" dirty="0" smtClean="0">
                <a:ln>
                  <a:solidFill>
                    <a:srgbClr val="0000FF"/>
                  </a:solidFill>
                </a:ln>
              </a:rPr>
              <a:t>Pedro </a:t>
            </a:r>
            <a:r>
              <a:rPr lang="es-ES" sz="2800" dirty="0">
                <a:ln>
                  <a:solidFill>
                    <a:srgbClr val="0000FF"/>
                  </a:solidFill>
                </a:ln>
              </a:rPr>
              <a:t>le contestó</a:t>
            </a:r>
            <a:r>
              <a:rPr lang="es-ES" sz="2800" dirty="0" smtClean="0">
                <a:ln>
                  <a:solidFill>
                    <a:srgbClr val="0000FF"/>
                  </a:solidFill>
                </a:ln>
              </a:rPr>
              <a:t>:</a:t>
            </a:r>
          </a:p>
          <a:p>
            <a:endParaRPr lang="es-ES" sz="2800" dirty="0">
              <a:solidFill>
                <a:srgbClr val="0000FF"/>
              </a:solidFill>
            </a:endParaRPr>
          </a:p>
          <a:p>
            <a:r>
              <a:rPr lang="es-ES" sz="2800" b="1" dirty="0" smtClean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</a:rPr>
              <a:t>Señor</a:t>
            </a:r>
            <a:r>
              <a:rPr lang="es-ES" sz="2800" b="1" dirty="0">
                <a:ln>
                  <a:solidFill>
                    <a:srgbClr val="FFFF00"/>
                  </a:solidFill>
                </a:ln>
                <a:solidFill>
                  <a:srgbClr val="FF33CC"/>
                </a:solidFill>
              </a:rPr>
              <a:t>, si eres tú, mándame ir hacia ti andando sobre el agua. </a:t>
            </a:r>
          </a:p>
        </p:txBody>
      </p:sp>
    </p:spTree>
  </p:cSld>
  <p:clrMapOvr>
    <a:masterClrMapping/>
  </p:clrMapOvr>
  <p:transition spd="slow" advTm="17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s://encrypted-tbn0.gstatic.com/images?q=tbn:ANd9GcSoCzkrJ13Mufv5sS5WxtLsgfhL5UFp-FPQGWJClJ9nH_JH-p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427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log.vivoparacristo.info/wp-content/uploads/2009/07/caminando-sobre-las-aguas-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5040560" cy="6120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148064" y="1259838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FF00"/>
                </a:solidFill>
                <a:latin typeface="Arial Black" pitchFamily="34" charset="0"/>
              </a:rPr>
              <a:t>Jesús </a:t>
            </a:r>
            <a:r>
              <a:rPr lang="es-ES" sz="2400" dirty="0">
                <a:solidFill>
                  <a:srgbClr val="00FF00"/>
                </a:solidFill>
                <a:latin typeface="Arial Black" pitchFamily="34" charset="0"/>
              </a:rPr>
              <a:t>le dijo</a:t>
            </a:r>
            <a:r>
              <a:rPr lang="es-ES" sz="2400" dirty="0" smtClean="0">
                <a:solidFill>
                  <a:srgbClr val="00FF00"/>
                </a:solidFill>
                <a:latin typeface="Arial Black" pitchFamily="34" charset="0"/>
              </a:rPr>
              <a:t>: ¡­Ven!</a:t>
            </a:r>
          </a:p>
          <a:p>
            <a:endParaRPr lang="es-ES" sz="2400" dirty="0"/>
          </a:p>
          <a:p>
            <a:endParaRPr lang="es-ES" sz="2400" dirty="0" smtClean="0"/>
          </a:p>
          <a:p>
            <a:pPr algn="ctr"/>
            <a:r>
              <a:rPr lang="es-ES" sz="2400" dirty="0" smtClean="0"/>
              <a:t>Pedro </a:t>
            </a:r>
            <a:r>
              <a:rPr lang="es-ES" sz="2400" dirty="0"/>
              <a:t>bajó de la barca </a:t>
            </a:r>
            <a:endParaRPr lang="es-ES" sz="2400" dirty="0" smtClean="0"/>
          </a:p>
          <a:p>
            <a:pPr algn="ctr"/>
            <a:r>
              <a:rPr lang="es-ES" sz="2400" dirty="0" smtClean="0"/>
              <a:t>y </a:t>
            </a:r>
            <a:r>
              <a:rPr lang="es-ES" sz="2400" dirty="0"/>
              <a:t>echó a andar sobre el agua acercándose a Jesús; </a:t>
            </a:r>
            <a:endParaRPr lang="es-ES" sz="2400" dirty="0" smtClean="0"/>
          </a:p>
          <a:p>
            <a:pPr algn="ctr"/>
            <a:r>
              <a:rPr lang="es-ES" sz="2400" dirty="0" smtClean="0"/>
              <a:t>pero</a:t>
            </a:r>
            <a:r>
              <a:rPr lang="es-ES" sz="2400" dirty="0"/>
              <a:t>, al sentir </a:t>
            </a:r>
            <a:endParaRPr lang="es-ES" sz="2400" dirty="0" smtClean="0"/>
          </a:p>
          <a:p>
            <a:pPr algn="ctr"/>
            <a:r>
              <a:rPr lang="es-ES" sz="2400" dirty="0" smtClean="0"/>
              <a:t>la </a:t>
            </a:r>
            <a:r>
              <a:rPr lang="es-ES" sz="2400" dirty="0"/>
              <a:t>fuerza del viento, </a:t>
            </a:r>
            <a:endParaRPr lang="es-ES" sz="2400" dirty="0" smtClean="0"/>
          </a:p>
          <a:p>
            <a:pPr algn="ctr"/>
            <a:r>
              <a:rPr lang="es-ES" sz="2400" dirty="0" smtClean="0"/>
              <a:t>le </a:t>
            </a:r>
            <a:r>
              <a:rPr lang="es-ES" sz="2400" dirty="0"/>
              <a:t>entró miedo</a:t>
            </a:r>
            <a:r>
              <a:rPr lang="es-ES" sz="2400" dirty="0" smtClean="0"/>
              <a:t>,</a:t>
            </a:r>
          </a:p>
          <a:p>
            <a:pPr algn="ctr"/>
            <a:r>
              <a:rPr lang="es-ES" sz="2400" dirty="0" smtClean="0"/>
              <a:t>empezó </a:t>
            </a:r>
            <a:r>
              <a:rPr lang="es-ES" sz="2400" dirty="0"/>
              <a:t>a hundirse y gritó</a:t>
            </a:r>
            <a:r>
              <a:rPr lang="es-ES" sz="2400" dirty="0" smtClean="0"/>
              <a:t>:</a:t>
            </a:r>
          </a:p>
          <a:p>
            <a:endParaRPr lang="es-ES" sz="2400" dirty="0" smtClean="0"/>
          </a:p>
          <a:p>
            <a:pPr algn="ctr"/>
            <a:r>
              <a:rPr lang="es-ES" sz="2400" dirty="0" smtClean="0">
                <a:ln>
                  <a:solidFill>
                    <a:srgbClr val="FF33CC"/>
                  </a:solidFill>
                </a:ln>
              </a:rPr>
              <a:t>- </a:t>
            </a:r>
            <a:r>
              <a:rPr lang="es-ES" sz="2400" dirty="0">
                <a:ln>
                  <a:solidFill>
                    <a:srgbClr val="FF33CC"/>
                  </a:solidFill>
                </a:ln>
              </a:rPr>
              <a:t>­</a:t>
            </a:r>
            <a:r>
              <a:rPr lang="es-ES" sz="2400" b="1" dirty="0">
                <a:ln>
                  <a:solidFill>
                    <a:srgbClr val="FF33CC"/>
                  </a:solidFill>
                </a:ln>
              </a:rPr>
              <a:t>Señor, sálvame.</a:t>
            </a:r>
          </a:p>
        </p:txBody>
      </p:sp>
      <p:sp>
        <p:nvSpPr>
          <p:cNvPr id="4" name="3 Marco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8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72200" y="57332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(Mt 14, 22-33)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06097795"/>
      </p:ext>
    </p:extLst>
  </p:cSld>
  <p:clrMapOvr>
    <a:masterClrMapping/>
  </p:clrMapOvr>
  <p:transition spd="slow" advTm="22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isMari\Documents míos\Ayúdame II\Diapositiv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9512" y="2060848"/>
            <a:ext cx="4032448" cy="523220"/>
          </a:xfrm>
          <a:prstGeom prst="rect">
            <a:avLst/>
          </a:prstGeom>
          <a:gradFill>
            <a:gsLst>
              <a:gs pos="37000">
                <a:srgbClr val="B7B055"/>
              </a:gs>
              <a:gs pos="80000">
                <a:srgbClr val="D7CF35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¡¡NO TENGÁIS MIEDO!!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56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6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11188" y="5589240"/>
            <a:ext cx="82153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3600" b="1" dirty="0" smtClean="0"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Yo estoy sobre las tempestades. </a:t>
            </a:r>
          </a:p>
          <a:p>
            <a:pPr algn="ctr" eaLnBrk="1" hangingPunct="1">
              <a:defRPr/>
            </a:pPr>
            <a:r>
              <a:rPr lang="es-ES_tradnl" sz="3600" b="1" dirty="0" smtClean="0">
                <a:solidFill>
                  <a:srgbClr val="00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  <a:cs typeface="Times New Roman" pitchFamily="18" charset="0"/>
              </a:rPr>
              <a:t>Yo he vencido al mundo.</a:t>
            </a:r>
            <a:endParaRPr lang="es-ES" sz="3600" b="1" dirty="0" smtClean="0">
              <a:solidFill>
                <a:srgbClr val="00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332656"/>
            <a:ext cx="6120680" cy="523220"/>
          </a:xfrm>
          <a:prstGeom prst="rect">
            <a:avLst/>
          </a:prstGeom>
          <a:gradFill>
            <a:gsLst>
              <a:gs pos="37000">
                <a:srgbClr val="B7B055"/>
              </a:gs>
              <a:gs pos="80000">
                <a:srgbClr val="D7CF35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¡NO TENGÁIS MIEDO!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2050" name="Picture 2" descr="http://3.bp.blogspot.com/-MS5eDahIO_I/UmP7f9TWfgI/AAAAAAAABlI/0zivFGVFL1c/s1600/fanoa%25C3%25B1odelafe_c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5256584" cy="44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32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0"/>
    </mc:Choice>
    <mc:Fallback xmlns="">
      <p:transition advTm="1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http://pastorjesusfigueroa.files.wordpress.com/2014/03/corbis-42-293852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820738"/>
            <a:ext cx="8842375" cy="587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691308" y="188640"/>
            <a:ext cx="5544988" cy="523220"/>
          </a:xfrm>
          <a:prstGeom prst="rect">
            <a:avLst/>
          </a:prstGeom>
          <a:gradFill>
            <a:gsLst>
              <a:gs pos="37000">
                <a:schemeClr val="tx2">
                  <a:lumMod val="20000"/>
                  <a:lumOff val="80000"/>
                </a:schemeClr>
              </a:gs>
              <a:gs pos="65000">
                <a:schemeClr val="bg1"/>
              </a:gs>
              <a:gs pos="100000">
                <a:srgbClr val="7CA3A8"/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«Señor, si eres tú, mándame ir a </a:t>
            </a:r>
            <a:r>
              <a:rPr lang="es-ES_trad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ti»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90500" y="4508500"/>
            <a:ext cx="87630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29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El creyente se hunde cuando se apoya sólo </a:t>
            </a:r>
          </a:p>
          <a:p>
            <a:pPr algn="ctr">
              <a:defRPr/>
            </a:pPr>
            <a:r>
              <a:rPr lang="es-ES_tradnl" sz="2900" b="1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en sus fuerzas o en sus razones.</a:t>
            </a:r>
          </a:p>
          <a:p>
            <a:pPr algn="ctr">
              <a:defRPr/>
            </a:pPr>
            <a:endParaRPr lang="es-ES_tradnl" sz="1000" b="1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  <a:p>
            <a:pPr algn="ctr">
              <a:defRPr/>
            </a:pPr>
            <a:r>
              <a:rPr lang="es-ES_tradnl" sz="2900" b="1" dirty="0">
                <a:solidFill>
                  <a:srgbClr val="FFDD7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No es el propio poder </a:t>
            </a:r>
            <a:r>
              <a:rPr lang="es-ES_tradnl" sz="2900" b="1" dirty="0" smtClean="0">
                <a:solidFill>
                  <a:srgbClr val="FFDD7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 </a:t>
            </a:r>
            <a:r>
              <a:rPr lang="es-ES_tradnl" sz="2900" b="1" dirty="0">
                <a:solidFill>
                  <a:srgbClr val="FFDD7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ni el propio saber </a:t>
            </a:r>
          </a:p>
          <a:p>
            <a:pPr algn="ctr">
              <a:defRPr/>
            </a:pPr>
            <a:r>
              <a:rPr lang="es-ES_tradnl" sz="2900" b="1" dirty="0">
                <a:solidFill>
                  <a:srgbClr val="FFDD7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+mn-lt"/>
                <a:cs typeface="Times New Roman" pitchFamily="18" charset="0"/>
              </a:rPr>
              <a:t>lo que nos mantiene a flote, sino la fuerza del Señor.</a:t>
            </a:r>
            <a:endParaRPr lang="es-ES" sz="2900" b="1" dirty="0">
              <a:solidFill>
                <a:srgbClr val="FFDD7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4000">
        <p:checker/>
      </p:transition>
    </mc:Choice>
    <mc:Fallback xmlns="">
      <p:transition spd="slow" advTm="14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1 CuadroTexto"/>
          <p:cNvSpPr txBox="1">
            <a:spLocks noChangeArrowheads="1"/>
          </p:cNvSpPr>
          <p:nvPr/>
        </p:nvSpPr>
        <p:spPr bwMode="auto">
          <a:xfrm>
            <a:off x="803275" y="4575899"/>
            <a:ext cx="7850188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_tradnl" sz="2400" b="1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Algunos tienen miedo a hacer pública </a:t>
            </a:r>
          </a:p>
          <a:p>
            <a:pPr algn="ctr" eaLnBrk="1" hangingPunct="1">
              <a:defRPr/>
            </a:pPr>
            <a:r>
              <a:rPr lang="es-ES_tradnl" sz="2400" b="1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la propia identidad cristiana.</a:t>
            </a:r>
          </a:p>
          <a:p>
            <a:pPr algn="ctr" eaLnBrk="1" hangingPunct="1">
              <a:defRPr/>
            </a:pPr>
            <a:endParaRPr lang="es-ES_tradnl" sz="1000" b="1" dirty="0" smtClean="0">
              <a:solidFill>
                <a:srgbClr val="0000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s-ES_tradnl" sz="2900" b="1" dirty="0" smtClean="0">
                <a:solidFill>
                  <a:srgbClr val="FBCE7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Cuando se pierde la fe en aquello que se cree, </a:t>
            </a:r>
          </a:p>
          <a:p>
            <a:pPr algn="ctr" eaLnBrk="1" hangingPunct="1">
              <a:defRPr/>
            </a:pPr>
            <a:r>
              <a:rPr lang="es-ES_tradnl" sz="2900" b="1" dirty="0" smtClean="0">
                <a:solidFill>
                  <a:srgbClr val="FBCE7D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+mn-lt"/>
                <a:cs typeface="Times New Roman" pitchFamily="18" charset="0"/>
              </a:rPr>
              <a:t>queda uno a merced de cualquiera.</a:t>
            </a:r>
            <a:endParaRPr lang="es-ES" sz="2900" b="1" dirty="0" smtClean="0">
              <a:solidFill>
                <a:srgbClr val="FBCE7D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6148" name="Picture 4" descr="C:\Users\Administrador\Desktop\creo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60" y="620713"/>
            <a:ext cx="65278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72842"/>
      </p:ext>
    </p:extLst>
  </p:cSld>
  <p:clrMapOvr>
    <a:masterClrMapping/>
  </p:clrMapOvr>
  <p:transition spd="slow" advTm="12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000375" y="357188"/>
            <a:ext cx="6143625" cy="5429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3131840" y="1772816"/>
            <a:ext cx="3429000" cy="307181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Llamada rectangular redondeada"/>
          <p:cNvSpPr/>
          <p:nvPr/>
        </p:nvSpPr>
        <p:spPr>
          <a:xfrm>
            <a:off x="251521" y="1268760"/>
            <a:ext cx="2880320" cy="1296144"/>
          </a:xfrm>
          <a:prstGeom prst="wedgeRoundRectCallout">
            <a:avLst>
              <a:gd name="adj1" fmla="val 80028"/>
              <a:gd name="adj2" fmla="val 97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Black" pitchFamily="34" charset="0"/>
              </a:rPr>
              <a:t>No temáis a los que sólo </a:t>
            </a:r>
            <a:r>
              <a:rPr lang="es-ES_tradnl" dirty="0" smtClean="0">
                <a:latin typeface="Arial Black" pitchFamily="34" charset="0"/>
              </a:rPr>
              <a:t>pueden</a:t>
            </a:r>
          </a:p>
          <a:p>
            <a:pPr algn="ctr"/>
            <a:r>
              <a:rPr lang="es-ES_tradnl" dirty="0" smtClean="0">
                <a:latin typeface="Arial Black" pitchFamily="34" charset="0"/>
              </a:rPr>
              <a:t>matar </a:t>
            </a:r>
            <a:r>
              <a:rPr lang="es-ES_tradnl" dirty="0">
                <a:latin typeface="Arial Black" pitchFamily="34" charset="0"/>
              </a:rPr>
              <a:t>el </a:t>
            </a:r>
            <a:r>
              <a:rPr lang="es-ES_tradnl" dirty="0" smtClean="0">
                <a:latin typeface="Arial Black" pitchFamily="34" charset="0"/>
              </a:rPr>
              <a:t>cuerpo</a:t>
            </a:r>
            <a:endParaRPr lang="es-ES" dirty="0"/>
          </a:p>
        </p:txBody>
      </p:sp>
      <p:sp>
        <p:nvSpPr>
          <p:cNvPr id="10" name="9 Llamada rectangular redondeada"/>
          <p:cNvSpPr/>
          <p:nvPr/>
        </p:nvSpPr>
        <p:spPr>
          <a:xfrm>
            <a:off x="6228184" y="1124744"/>
            <a:ext cx="2698949" cy="1440160"/>
          </a:xfrm>
          <a:prstGeom prst="wedgeRoundRectCallout">
            <a:avLst>
              <a:gd name="adj1" fmla="val -74012"/>
              <a:gd name="adj2" fmla="val 992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latin typeface="Arial Black" pitchFamily="34" charset="0"/>
              </a:rPr>
              <a:t>No </a:t>
            </a:r>
            <a:r>
              <a:rPr lang="es-ES_tradnl" dirty="0" err="1" smtClean="0">
                <a:latin typeface="Arial Black" pitchFamily="34" charset="0"/>
              </a:rPr>
              <a:t>tengáís</a:t>
            </a:r>
            <a:r>
              <a:rPr lang="es-ES_tradnl" dirty="0" smtClean="0">
                <a:latin typeface="Arial Black" pitchFamily="34" charset="0"/>
              </a:rPr>
              <a:t> miedo cuando os insulten y os persigan </a:t>
            </a:r>
          </a:p>
          <a:p>
            <a:pPr algn="ctr"/>
            <a:r>
              <a:rPr lang="es-ES_tradnl" dirty="0" smtClean="0">
                <a:latin typeface="Arial Black" pitchFamily="34" charset="0"/>
              </a:rPr>
              <a:t>por mi causa</a:t>
            </a:r>
            <a:endParaRPr lang="es-ES" dirty="0"/>
          </a:p>
        </p:txBody>
      </p:sp>
      <p:sp>
        <p:nvSpPr>
          <p:cNvPr id="11" name="10 Llamada rectangular redondeada"/>
          <p:cNvSpPr/>
          <p:nvPr/>
        </p:nvSpPr>
        <p:spPr>
          <a:xfrm>
            <a:off x="270421" y="4478685"/>
            <a:ext cx="2880320" cy="1296144"/>
          </a:xfrm>
          <a:prstGeom prst="wedgeRoundRectCallout">
            <a:avLst>
              <a:gd name="adj1" fmla="val 81516"/>
              <a:gd name="adj2" fmla="val -1070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Arial Black" pitchFamily="34" charset="0"/>
              </a:rPr>
              <a:t>¡Animo! </a:t>
            </a:r>
          </a:p>
          <a:p>
            <a:pPr algn="ctr"/>
            <a:r>
              <a:rPr lang="es-ES_tradnl" dirty="0" smtClean="0">
                <a:latin typeface="Arial Black" pitchFamily="34" charset="0"/>
              </a:rPr>
              <a:t>No tengáis miedo sed fuertes </a:t>
            </a:r>
          </a:p>
          <a:p>
            <a:pPr algn="ctr"/>
            <a:r>
              <a:rPr lang="es-ES_tradnl" dirty="0" smtClean="0">
                <a:latin typeface="Arial Black" pitchFamily="34" charset="0"/>
              </a:rPr>
              <a:t>y creed en Mi</a:t>
            </a:r>
            <a:endParaRPr lang="es-ES" dirty="0"/>
          </a:p>
        </p:txBody>
      </p:sp>
      <p:sp>
        <p:nvSpPr>
          <p:cNvPr id="12" name="11 Llamada rectangular redondeada"/>
          <p:cNvSpPr/>
          <p:nvPr/>
        </p:nvSpPr>
        <p:spPr>
          <a:xfrm>
            <a:off x="5730181" y="4847481"/>
            <a:ext cx="3168352" cy="1296144"/>
          </a:xfrm>
          <a:prstGeom prst="wedgeRoundRectCallout">
            <a:avLst>
              <a:gd name="adj1" fmla="val -63102"/>
              <a:gd name="adj2" fmla="val -136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latin typeface="Arial Black" pitchFamily="34" charset="0"/>
              </a:rPr>
              <a:t>No tengáis miedo. </a:t>
            </a:r>
          </a:p>
          <a:p>
            <a:pPr algn="ctr"/>
            <a:r>
              <a:rPr lang="es-ES_tradnl" dirty="0" smtClean="0">
                <a:latin typeface="Arial Black" pitchFamily="34" charset="0"/>
              </a:rPr>
              <a:t>En la casa de mi Padre hay muchas moradas.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288448"/>
      </p:ext>
    </p:extLst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11188" y="5643245"/>
            <a:ext cx="82153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s-ES_tradnl" sz="3200" b="1" dirty="0" smtClean="0">
                <a:ln>
                  <a:solidFill>
                    <a:srgbClr val="0099FF"/>
                  </a:solidFill>
                </a:ln>
                <a:solidFill>
                  <a:srgbClr val="0000FF"/>
                </a:solidFill>
                <a:latin typeface="+mn-lt"/>
                <a:cs typeface="Times New Roman" pitchFamily="18" charset="0"/>
              </a:rPr>
              <a:t>Construir sociedad, </a:t>
            </a:r>
            <a:r>
              <a:rPr lang="es-ES_tradnl" sz="3200" b="1" dirty="0" smtClean="0">
                <a:ln>
                  <a:solidFill>
                    <a:srgbClr val="FF3399"/>
                  </a:solidFill>
                </a:ln>
                <a:solidFill>
                  <a:srgbClr val="FF0066"/>
                </a:solidFill>
                <a:latin typeface="+mn-lt"/>
                <a:cs typeface="Times New Roman" pitchFamily="18" charset="0"/>
              </a:rPr>
              <a:t>construir familia, </a:t>
            </a:r>
            <a:r>
              <a:rPr lang="es-ES_tradnl" sz="3200" b="1" dirty="0" smtClean="0">
                <a:ln>
                  <a:solidFill>
                    <a:srgbClr val="33CC33"/>
                  </a:solidFill>
                </a:ln>
                <a:solidFill>
                  <a:srgbClr val="00FF00"/>
                </a:solidFill>
                <a:latin typeface="+mn-lt"/>
                <a:cs typeface="Times New Roman" pitchFamily="18" charset="0"/>
              </a:rPr>
              <a:t>construir Iglesia…</a:t>
            </a:r>
            <a:r>
              <a:rPr lang="es-ES_tradnl" sz="3200" b="1" dirty="0" smtClean="0">
                <a:solidFill>
                  <a:srgbClr val="33CC33"/>
                </a:solidFill>
                <a:latin typeface="+mn-lt"/>
                <a:cs typeface="Times New Roman" pitchFamily="18" charset="0"/>
              </a:rPr>
              <a:t> </a:t>
            </a:r>
            <a:r>
              <a:rPr lang="es-ES_tradnl" sz="3200" b="1" dirty="0" smtClean="0">
                <a:ln w="127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no es cosa de un día</a:t>
            </a:r>
            <a:r>
              <a:rPr lang="es-ES_tradnl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+mn-lt"/>
                <a:cs typeface="Times New Roman" pitchFamily="18" charset="0"/>
              </a:rPr>
              <a:t>.</a:t>
            </a:r>
            <a:endParaRPr lang="es-ES" sz="3200" b="1" dirty="0" smtClean="0">
              <a:ln>
                <a:solidFill>
                  <a:srgbClr val="FFC000"/>
                </a:solidFill>
              </a:ln>
              <a:solidFill>
                <a:srgbClr val="FFFF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619672" y="332656"/>
            <a:ext cx="6120680" cy="523220"/>
          </a:xfrm>
          <a:prstGeom prst="rect">
            <a:avLst/>
          </a:prstGeom>
          <a:gradFill>
            <a:gsLst>
              <a:gs pos="37000">
                <a:srgbClr val="B7B055"/>
              </a:gs>
              <a:gs pos="80000">
                <a:srgbClr val="D7CF35"/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_tradnl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s-ES_tradnl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¡¡TENED FE - CONFIAD!!</a:t>
            </a:r>
            <a:endParaRPr lang="es-E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026" name="Picture 2" descr="http://amerindiaenlared.org/upload/noticias/display_1375191033_attach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24744"/>
            <a:ext cx="65521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5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2000">
        <p14:gallery dir="l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507</Words>
  <Application>Microsoft Office PowerPoint</Application>
  <PresentationFormat>Presentación en pantalla (4:3)</PresentationFormat>
  <Paragraphs>88</Paragraphs>
  <Slides>20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Antonia</dc:creator>
  <cp:lastModifiedBy>Centor</cp:lastModifiedBy>
  <cp:revision>75</cp:revision>
  <dcterms:created xsi:type="dcterms:W3CDTF">2011-07-03T22:26:33Z</dcterms:created>
  <dcterms:modified xsi:type="dcterms:W3CDTF">2014-08-08T21:46:33Z</dcterms:modified>
</cp:coreProperties>
</file>