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7" r:id="rId4"/>
    <p:sldId id="263" r:id="rId5"/>
    <p:sldId id="290" r:id="rId6"/>
    <p:sldId id="292" r:id="rId7"/>
    <p:sldId id="291" r:id="rId8"/>
    <p:sldId id="265" r:id="rId9"/>
    <p:sldId id="283" r:id="rId10"/>
    <p:sldId id="278" r:id="rId11"/>
    <p:sldId id="279" r:id="rId12"/>
    <p:sldId id="280" r:id="rId13"/>
    <p:sldId id="285" r:id="rId14"/>
    <p:sldId id="282" r:id="rId15"/>
    <p:sldId id="286" r:id="rId16"/>
    <p:sldId id="294" r:id="rId17"/>
    <p:sldId id="289" r:id="rId18"/>
    <p:sldId id="281" r:id="rId19"/>
    <p:sldId id="284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66FF"/>
    <a:srgbClr val="00CC00"/>
    <a:srgbClr val="336600"/>
    <a:srgbClr val="3F2C1D"/>
    <a:srgbClr val="FFD54F"/>
    <a:srgbClr val="DCE4E8"/>
    <a:srgbClr val="C2D1D8"/>
    <a:srgbClr val="BBC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7" autoAdjust="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1DAF-1765-420C-86F7-C45B5D323C7C}" type="datetimeFigureOut">
              <a:rPr lang="es-ES" smtClean="0"/>
              <a:t>13/08/2014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4F9E0-093A-440B-B7F7-B806A1682E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86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6AF2C75-6D6E-43F2-9EA0-2FC33343AD1A}" type="slidenum">
              <a:rPr lang="es-ES">
                <a:solidFill>
                  <a:prstClr val="black"/>
                </a:solidFill>
              </a:rPr>
              <a:pPr eaLnBrk="1" hangingPunct="1"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944A1B2-A59D-4768-B2C4-48C57B6788A6}" type="slidenum">
              <a:rPr lang="es-ES">
                <a:solidFill>
                  <a:prstClr val="black"/>
                </a:solidFill>
              </a:rPr>
              <a:pPr eaLnBrk="1" hangingPunct="1"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288B-BA10-4E23-B162-B5CDC87652C1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54EA-660D-4AA9-A999-A54DD03DD1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276925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F818-019A-46F0-927B-F46353BBBEB3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0981-FEAF-4E18-A51B-9CE1767E68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528293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04C8-A728-4504-B9E5-8049D074E978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2666-3DCA-443C-92A9-7FDF482461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131668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78B8-8BA3-4C22-B7FC-54FF5C11D4C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A5DF-72FE-4136-9CA5-5E13B252461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4918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93C3-77A2-4822-8849-9D1E1759C9C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795B-8EF6-49AA-9BEF-E50B2AF6255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01185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2335-3B96-4421-B79D-348BFB02740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DB4D-BF51-4601-9564-B0BC7E24914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64885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6356-07A4-46BB-8AEE-50A4EE52ACE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3457-33CB-40FB-B842-8D3AA5EF3E1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80534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63C6-66F3-4677-9FC8-3090CF5D07F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2024-7E52-42DC-891E-731962FF63C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7473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1D1D-C448-42B5-BC65-A60AC6CEFF9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246F-AE21-4892-99C9-58F24173832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12689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F4F0-3515-48F4-9F26-6FF26475552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C243-1686-4F5E-A45E-4D89709188D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85060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8EBE-0C2C-40E8-A068-FDE97220903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4A7D-874C-4358-892A-57FCC1B717C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9267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3A8-6964-42C9-A455-E10C7E5CDFA8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E995-B7A1-488F-B9FE-C82369B58A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202171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51F9-2B7E-4893-A72E-2F781A33679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9B63-3CC9-4E9A-8172-6EB552B2771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27643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007A-6CEA-47E8-A041-C758511541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BAB0-30D7-4EF1-AC68-05B103144A4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21734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0040-CEC8-4E47-A812-8A368BAAC04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BCFB-0C08-4377-8283-00900BC9CA8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76613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288B-BA10-4E23-B162-B5CDC87652C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54EA-660D-4AA9-A999-A54DD03DD1A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60937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3A8-6964-42C9-A455-E10C7E5CDF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E995-B7A1-488F-B9FE-C82369B58A2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09250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484E-A44A-4664-88C2-88E5FD5E728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56F7-F0ED-4BED-B138-78BE3CCC641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314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7603-527E-43AD-8D31-B0FEE300278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686F-F732-4F76-A79C-5FCC14D483A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1421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8C3C-A91D-4113-8993-4721FF0825C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1483-28BD-4195-8852-3458C73F9C5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7005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3441-539C-4758-8985-C92FAE84B1A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60A1-B82F-4F99-B029-101A95E5332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35231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E97D-760A-4D85-8293-AF294BDAA50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9A89-FA61-4F77-A18B-AB2EB31C4B7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0437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484E-A44A-4664-88C2-88E5FD5E7280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56F7-F0ED-4BED-B138-78BE3CCC64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690769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BF6C-656B-40BC-97BF-4F1193AF9ED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CD9F-3EEE-49AD-8AAE-1ADC3187614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94659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81B1-0F1C-4E0C-92C0-F1A1C508A4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3DB8-374E-43F4-8362-F0B64FDCD7E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71566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F818-019A-46F0-927B-F46353BBBEB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0981-FEAF-4E18-A51B-9CE1767E689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17034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04C8-A728-4504-B9E5-8049D074E97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2666-3DCA-443C-92A9-7FDF4824617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0151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7603-527E-43AD-8D31-B0FEE300278C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686F-F732-4F76-A79C-5FCC14D483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22179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8C3C-A91D-4113-8993-4721FF0825CC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1483-28BD-4195-8852-3458C73F9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09088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3441-539C-4758-8985-C92FAE84B1A9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60A1-B82F-4F99-B029-101A95E533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59014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E97D-760A-4D85-8293-AF294BDAA50F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9A89-FA61-4F77-A18B-AB2EB31C4B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675996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BF6C-656B-40BC-97BF-4F1193AF9EDF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CD9F-3EEE-49AD-8AAE-1ADC318761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12109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81B1-0F1C-4E0C-92C0-F1A1C508A40E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3DB8-374E-43F4-8362-F0B64FDCD7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059918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CBDFD7-61D0-4DB0-8A24-9921C57727FB}" type="datetimeFigureOut">
              <a:rPr lang="es-ES"/>
              <a:pPr>
                <a:defRPr/>
              </a:pPr>
              <a:t>13/08/2014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0472CC-B890-432F-994E-726B50CE6F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F92D77-B4D1-49EA-9B31-56FC5DBC925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52244-965B-4A8F-BE7F-3DB85ECCBF2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5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CBDFD7-61D0-4DB0-8A24-9921C57727F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0472CC-B890-432F-994E-726B50CE6FD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548680"/>
            <a:ext cx="5688632" cy="461665"/>
          </a:xfrm>
          <a:prstGeom prst="rect">
            <a:avLst/>
          </a:prstGeom>
          <a:gradFill>
            <a:gsLst>
              <a:gs pos="13000">
                <a:srgbClr val="FFD54F"/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Asunción De </a:t>
            </a:r>
            <a:r>
              <a:rPr lang="es-ES" sz="24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la virgen María </a:t>
            </a: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8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055" name="Picture 7" descr="http://www.jdiezarnal.com/colegiatadetoroportadadelamajestad0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jdiezarnal.com/colegiatadetoroportadadelamajestad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0304"/>
            <a:ext cx="8064896" cy="52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0">
    <p:split orient="vert"/>
    <p:sndAc>
      <p:stSnd loop="1">
        <p:snd r:embed="rId2" name="Ave Marí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0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323528" y="1100728"/>
            <a:ext cx="3600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Ella los alcanzó,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se </a:t>
            </a:r>
            <a:r>
              <a:rPr lang="es-ES" sz="2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postró ante Jesús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y </a:t>
            </a:r>
            <a:r>
              <a:rPr lang="es-ES" sz="2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le </a:t>
            </a:r>
            <a:r>
              <a:rPr lang="es-ES" sz="2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dijo:      </a:t>
            </a:r>
            <a:endParaRPr lang="es-ES" sz="2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«¡</a:t>
            </a:r>
            <a:r>
              <a:rPr lang="es-ES_tradnl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Señor, socórreme!            </a:t>
            </a:r>
            <a:r>
              <a:rPr lang="es-ES_tradnl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es-ES_tradnl" sz="24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       (</a:t>
            </a:r>
            <a:r>
              <a:rPr lang="es-ES" sz="1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Mt 15, 21-28)</a:t>
            </a:r>
          </a:p>
        </p:txBody>
      </p:sp>
      <p:pic>
        <p:nvPicPr>
          <p:cNvPr id="4100" name="Picture 6" descr="C:\Users\Administrador\Desktop\mag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72257"/>
            <a:ext cx="4608512" cy="55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48879"/>
      </p:ext>
    </p:extLst>
  </p:cSld>
  <p:clrMapOvr>
    <a:masterClrMapping/>
  </p:clrMapOvr>
  <p:transition spd="slow" advTm="8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CED5DC"/>
            </a:gs>
            <a:gs pos="50000">
              <a:schemeClr val="bg1"/>
            </a:gs>
            <a:gs pos="62000">
              <a:srgbClr val="B2BCC7"/>
            </a:gs>
            <a:gs pos="11000">
              <a:srgbClr val="DF9C17"/>
            </a:gs>
            <a:gs pos="84000">
              <a:srgbClr val="0000FF"/>
            </a:gs>
            <a:gs pos="25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cecinternacional.org/images/cru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7577">
            <a:off x="4694238" y="2044700"/>
            <a:ext cx="3681412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5138" y="260350"/>
            <a:ext cx="82867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Las reticencias de Jesús </a:t>
            </a:r>
            <a:r>
              <a:rPr lang="es-ES" sz="2800" b="1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hacia la mujer cananea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nos </a:t>
            </a:r>
            <a:r>
              <a:rPr lang="es-ES" sz="2800" b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muestran que no siempre las fronteras sociales marcan los límites entre la creencia y la increencia.</a:t>
            </a:r>
          </a:p>
        </p:txBody>
      </p:sp>
      <p:sp>
        <p:nvSpPr>
          <p:cNvPr id="10245" name="5 CuadroTexto"/>
          <p:cNvSpPr txBox="1">
            <a:spLocks noChangeArrowheads="1"/>
          </p:cNvSpPr>
          <p:nvPr/>
        </p:nvSpPr>
        <p:spPr bwMode="auto">
          <a:xfrm>
            <a:off x="3059832" y="4058200"/>
            <a:ext cx="54012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Sus discípulos (nosotros)</a:t>
            </a:r>
          </a:p>
          <a:p>
            <a:pPr algn="ctr" eaLnBrk="1" hangingPunct="1">
              <a:defRPr/>
            </a:pPr>
            <a:r>
              <a:rPr lang="es-ES_tradnl" sz="3200" b="1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hemos de ser los primeros </a:t>
            </a:r>
          </a:p>
          <a:p>
            <a:pPr algn="ctr" eaLnBrk="1" hangingPunct="1">
              <a:defRPr/>
            </a:pPr>
            <a:r>
              <a:rPr lang="es-ES_tradnl" sz="3200" b="1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en abrirnos </a:t>
            </a:r>
          </a:p>
          <a:p>
            <a:pPr algn="ctr" eaLnBrk="1" hangingPunct="1">
              <a:defRPr/>
            </a:pPr>
            <a:r>
              <a:rPr lang="es-ES_tradnl" sz="3200" b="1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a las dimensiones universales de la salvación.</a:t>
            </a:r>
            <a:endParaRPr lang="es-ES_tradnl" sz="32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84042"/>
      </p:ext>
    </p:extLst>
  </p:cSld>
  <p:clrMapOvr>
    <a:masterClrMapping/>
  </p:clrMapOvr>
  <p:transition spd="slow" advTm="16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4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50825" y="260648"/>
            <a:ext cx="8429684" cy="138499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FFE593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Muchos inmigrantes se escandalizan </a:t>
            </a:r>
            <a:endParaRPr lang="es-ES_tradnl" sz="2800" b="1" dirty="0" smtClean="0">
              <a:solidFill>
                <a:srgbClr val="FFE593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FFE593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de </a:t>
            </a:r>
            <a:r>
              <a:rPr lang="es-ES_tradnl" sz="2800" b="1" dirty="0">
                <a:solidFill>
                  <a:srgbClr val="FFE593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la frivolidad e </a:t>
            </a:r>
            <a:r>
              <a:rPr lang="es-ES_tradnl" sz="2800" b="1" dirty="0" smtClean="0">
                <a:solidFill>
                  <a:srgbClr val="FFE593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incoherencia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FFE593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de </a:t>
            </a:r>
            <a:r>
              <a:rPr lang="es-ES_tradnl" sz="2800" b="1" dirty="0">
                <a:solidFill>
                  <a:srgbClr val="FFE593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los que nos decimos cristianos</a:t>
            </a:r>
            <a:r>
              <a:rPr lang="es-ES_tradnl" sz="2800" b="1" dirty="0" smtClean="0">
                <a:solidFill>
                  <a:srgbClr val="FFE593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.</a:t>
            </a:r>
            <a:endParaRPr lang="es-ES_tradnl" sz="2800" b="1" dirty="0">
              <a:solidFill>
                <a:srgbClr val="FFE593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  <p:sp>
        <p:nvSpPr>
          <p:cNvPr id="6150" name="5 CuadroTexto"/>
          <p:cNvSpPr txBox="1">
            <a:spLocks noChangeArrowheads="1"/>
          </p:cNvSpPr>
          <p:nvPr/>
        </p:nvSpPr>
        <p:spPr bwMode="auto">
          <a:xfrm>
            <a:off x="395288" y="4581128"/>
            <a:ext cx="856932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Somos capaces de negar nuestra identidad de creyentes.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EBBD4B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Pero hay que ver cómo reaccionamos si no se cumplen nuestros planes en asuntos de </a:t>
            </a:r>
            <a:r>
              <a:rPr lang="es-ES_tradnl" sz="2600" b="1" dirty="0" smtClean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cofradías, 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EBBD4B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</a:t>
            </a:r>
            <a:r>
              <a:rPr lang="es-ES_tradnl" sz="2600" b="1" dirty="0" smtClean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primeras comuniones</a:t>
            </a:r>
            <a:r>
              <a:rPr lang="es-ES_tradnl" sz="2600" b="1" dirty="0" smtClean="0">
                <a:solidFill>
                  <a:srgbClr val="EBBD4B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EBBD4B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o de la </a:t>
            </a:r>
            <a:r>
              <a:rPr lang="es-ES_tradnl" sz="2600" b="1" dirty="0" smtClean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fiesta religiosa de nuestro pueblo.</a:t>
            </a:r>
            <a:endParaRPr lang="es-ES" sz="2600" b="1" dirty="0" smtClean="0">
              <a:solidFill>
                <a:srgbClr val="FFE59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6151" name="Picture 7" descr="C:\Users\Administrador\Desktop\cupul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181"/>
            <a:ext cx="6408712" cy="3024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51481"/>
      </p:ext>
    </p:extLst>
  </p:cSld>
  <p:clrMapOvr>
    <a:masterClrMapping/>
  </p:clrMapOvr>
  <p:transition spd="slow" advTm="1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242645"/>
            <a:ext cx="8572560" cy="107721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FFD85D"/>
                </a:solidFill>
                <a:latin typeface="Times New Roman" pitchFamily="18" charset="0"/>
                <a:cs typeface="Times New Roman" pitchFamily="18" charset="0"/>
              </a:rPr>
              <a:t> ­</a:t>
            </a:r>
            <a:r>
              <a:rPr lang="es-ES" sz="3200" b="1" dirty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Mujer, qué grande es tu fe: </a:t>
            </a:r>
            <a:endParaRPr lang="es-ES" sz="3200" b="1" dirty="0" smtClean="0">
              <a:ln>
                <a:solidFill>
                  <a:srgbClr val="00FF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ES" sz="3200" b="1" dirty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cumpla lo que deseas. </a:t>
            </a:r>
            <a:r>
              <a:rPr lang="es-ES" sz="3200" b="1" dirty="0" smtClean="0">
                <a:ln>
                  <a:solidFill>
                    <a:srgbClr val="00FF00"/>
                  </a:solidFill>
                </a:ln>
                <a:solidFill>
                  <a:srgbClr val="FFD85D"/>
                </a:solidFill>
                <a:latin typeface="Arial" pitchFamily="34" charset="0"/>
                <a:cs typeface="Arial" pitchFamily="34" charset="0"/>
              </a:rPr>
              <a:t>­</a:t>
            </a:r>
            <a:endParaRPr lang="es-ES" sz="3200" b="1" dirty="0">
              <a:ln>
                <a:solidFill>
                  <a:srgbClr val="00FF00"/>
                </a:solidFill>
              </a:ln>
              <a:solidFill>
                <a:srgbClr val="FFD85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7" name="Picture 9" descr="C:\Users\Administrador\Desktop\domingos\20ºDomingo\La mujer canan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04" y="1517674"/>
            <a:ext cx="52578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59632" y="1268760"/>
            <a:ext cx="684076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¡Dichosa tú que has creído!</a:t>
            </a:r>
          </a:p>
        </p:txBody>
      </p:sp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68" y="1988840"/>
            <a:ext cx="4376887" cy="462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611560" y="476672"/>
            <a:ext cx="6468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primera bienaventuranza: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4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shred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256160"/>
            </a:gs>
            <a:gs pos="30000">
              <a:schemeClr val="bg1">
                <a:lumMod val="85000"/>
              </a:schemeClr>
            </a:gs>
            <a:gs pos="12000">
              <a:schemeClr val="bg2">
                <a:lumMod val="50000"/>
              </a:schemeClr>
            </a:gs>
            <a:gs pos="45626">
              <a:schemeClr val="bg1"/>
            </a:gs>
            <a:gs pos="41252">
              <a:schemeClr val="accent1">
                <a:lumMod val="20000"/>
                <a:lumOff val="80000"/>
              </a:schemeClr>
            </a:gs>
            <a:gs pos="78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ttp://farm2.static.flickr.com/1329/944214601_6426b1f2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08472"/>
            <a:ext cx="58658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755576" y="4915034"/>
            <a:ext cx="80648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901700" algn="ctr" eaLnBrk="1" hangingPunct="1">
              <a:defRPr/>
            </a:pPr>
            <a:endParaRPr lang="es-ES_tradnl" sz="12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58900" indent="-457200" algn="ctr" eaLnBrk="1" hangingPunct="1">
              <a:buFont typeface="Wingdings" pitchFamily="2" charset="2"/>
              <a:buChar char="v"/>
              <a:defRPr/>
            </a:pPr>
            <a:r>
              <a:rPr lang="es-ES_tradnl" sz="3200" b="1" dirty="0" smtClean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 se bastan a sí mismos,</a:t>
            </a:r>
          </a:p>
          <a:p>
            <a:pPr marL="457200" indent="-457200" algn="ctr" eaLnBrk="1" hangingPunct="1">
              <a:buFont typeface="Wingdings" pitchFamily="2" charset="2"/>
              <a:buChar char="v"/>
              <a:defRPr/>
            </a:pPr>
            <a:r>
              <a:rPr lang="es-ES_tradnl" sz="3200" b="1" dirty="0" smtClean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ni </a:t>
            </a:r>
            <a:r>
              <a:rPr lang="es-ES_tradnl" sz="3200" b="1" dirty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pueden </a:t>
            </a:r>
            <a:r>
              <a:rPr lang="es-ES_tradnl" sz="3200" b="1" dirty="0" smtClean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sanarse a sí mismos, </a:t>
            </a:r>
          </a:p>
          <a:p>
            <a:pPr marL="1346200" algn="ctr" eaLnBrk="1" hangingPunct="1">
              <a:buFont typeface="Wingdings" pitchFamily="2" charset="2"/>
              <a:buChar char="v"/>
              <a:defRPr/>
            </a:pPr>
            <a:r>
              <a:rPr lang="es-ES_tradnl" sz="3200" b="1" dirty="0" smtClean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ni salvarse a sí mismos.</a:t>
            </a:r>
            <a:endParaRPr lang="es-ES" sz="3200" b="1" dirty="0" smtClean="0">
              <a:solidFill>
                <a:srgbClr val="0000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12467"/>
            <a:ext cx="8208912" cy="584775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61000">
                <a:schemeClr val="bg1"/>
              </a:gs>
              <a:gs pos="54000">
                <a:srgbClr val="FFFFCC"/>
              </a:gs>
              <a:gs pos="100000">
                <a:srgbClr val="64767A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S_tradnl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sz="3200" b="1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«Señor, Hijo de David, ten compasión de mí»</a:t>
            </a:r>
            <a:endParaRPr lang="es-ES" sz="32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44517" y="2188716"/>
            <a:ext cx="2747963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 la plegaria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de los creyentes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que saben </a:t>
            </a:r>
            <a:r>
              <a:rPr lang="es-ES_tradnl" sz="2800" b="1" dirty="0" smtClean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que:</a:t>
            </a:r>
            <a:endParaRPr lang="es-ES_tradnl" sz="2800" b="1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76856"/>
      </p:ext>
    </p:extLst>
  </p:cSld>
  <p:clrMapOvr>
    <a:masterClrMapping/>
  </p:clrMapOvr>
  <p:transition spd="slow" advTm="14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214290"/>
            <a:ext cx="6308204" cy="523220"/>
          </a:xfrm>
          <a:prstGeom prst="rect">
            <a:avLst/>
          </a:prstGeom>
          <a:gradFill rotWithShape="1">
            <a:gsLst>
              <a:gs pos="45000">
                <a:srgbClr val="FBCE7D"/>
              </a:gs>
              <a:gs pos="80000">
                <a:sysClr val="windowText" lastClr="000000">
                  <a:lumMod val="95000"/>
                  <a:lumOff val="5000"/>
                  <a:alpha val="35000"/>
                </a:sysClr>
              </a:gs>
              <a:gs pos="75000">
                <a:sysClr val="window" lastClr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LA </a:t>
            </a:r>
            <a:r>
              <a:rPr lang="es-ES_tradnl" sz="2800" b="1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PLEGARIA </a:t>
            </a:r>
            <a:r>
              <a:rPr lang="es-ES_tradnl" sz="2800" b="1" kern="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DE LA EXTRANJERA</a:t>
            </a:r>
            <a:endParaRPr lang="es-ES" sz="2800" b="1" kern="0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5124" name="Picture 5" descr="C:\Users\Administrador\Desktop\scroll_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2" y="908720"/>
            <a:ext cx="8624888" cy="57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4 Rectángulo"/>
          <p:cNvSpPr>
            <a:spLocks noChangeArrowheads="1"/>
          </p:cNvSpPr>
          <p:nvPr/>
        </p:nvSpPr>
        <p:spPr bwMode="auto">
          <a:xfrm>
            <a:off x="1331913" y="1628775"/>
            <a:ext cx="65532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 sz="3200" b="1">
              <a:solidFill>
                <a:prstClr val="black"/>
              </a:solidFill>
              <a:latin typeface="Papyrus" pitchFamily="66" charset="0"/>
            </a:endParaRPr>
          </a:p>
          <a:p>
            <a:r>
              <a:rPr lang="es-ES" sz="3200" b="1">
                <a:solidFill>
                  <a:prstClr val="black"/>
                </a:solidFill>
                <a:latin typeface="Papyrus" pitchFamily="66" charset="0"/>
              </a:rPr>
              <a:t>«Mi Dios, sabes que yo no sé cumplir mi obligación de alabarte. </a:t>
            </a:r>
          </a:p>
          <a:p>
            <a:endParaRPr lang="es-ES" sz="1200" b="1">
              <a:solidFill>
                <a:prstClr val="black"/>
              </a:solidFill>
              <a:latin typeface="Papyrus" pitchFamily="66" charset="0"/>
            </a:endParaRPr>
          </a:p>
          <a:p>
            <a:r>
              <a:rPr lang="es-ES" sz="3200" b="1">
                <a:solidFill>
                  <a:prstClr val="black"/>
                </a:solidFill>
                <a:latin typeface="Papyrus" pitchFamily="66" charset="0"/>
              </a:rPr>
              <a:t>Pero alábate tú a ti mismo en mi lugar, Señor, que esa es tu verdadera alabanza». </a:t>
            </a:r>
          </a:p>
          <a:p>
            <a:endParaRPr lang="es-ES" sz="2800" b="1">
              <a:solidFill>
                <a:prstClr val="black"/>
              </a:solidFill>
              <a:latin typeface="Papyrus" pitchFamily="66" charset="0"/>
            </a:endParaRPr>
          </a:p>
          <a:p>
            <a:r>
              <a:rPr lang="es-ES">
                <a:solidFill>
                  <a:prstClr val="black"/>
                </a:solidFill>
                <a:latin typeface="Calibri" pitchFamily="34" charset="0"/>
              </a:rPr>
              <a:t>                (Plegaria de AlHalladsh, musulmán místico del siglo X)</a:t>
            </a:r>
          </a:p>
        </p:txBody>
      </p:sp>
    </p:spTree>
    <p:extLst>
      <p:ext uri="{BB962C8B-B14F-4D97-AF65-F5344CB8AC3E}">
        <p14:creationId xmlns:p14="http://schemas.microsoft.com/office/powerpoint/2010/main" val="360748406"/>
      </p:ext>
    </p:extLst>
  </p:cSld>
  <p:clrMapOvr>
    <a:masterClrMapping/>
  </p:clrMapOvr>
  <p:transition spd="slow" advTm="10000">
    <p:circle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2">
                <a:lumMod val="50000"/>
              </a:schemeClr>
            </a:gs>
            <a:gs pos="39000">
              <a:schemeClr val="bg1"/>
            </a:gs>
            <a:gs pos="92000">
              <a:srgbClr val="87999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38"/>
            </a:avLst>
          </a:prstGeom>
          <a:gradFill flip="none" rotWithShape="1">
            <a:gsLst>
              <a:gs pos="98000">
                <a:srgbClr val="321900"/>
              </a:gs>
              <a:gs pos="95000">
                <a:schemeClr val="accent1">
                  <a:lumMod val="60000"/>
                  <a:lumOff val="40000"/>
                </a:schemeClr>
              </a:gs>
              <a:gs pos="100000">
                <a:srgbClr val="323E1A"/>
              </a:gs>
              <a:gs pos="45000">
                <a:schemeClr val="bg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8197" name="Picture 5" descr="C:\Users\Administrador\Desktop\l_922f3ed466fa7a7964aa6e82f7f04b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15653"/>
            <a:ext cx="6700898" cy="49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o"/>
          <p:cNvSpPr/>
          <p:nvPr/>
        </p:nvSpPr>
        <p:spPr>
          <a:xfrm>
            <a:off x="1043609" y="671637"/>
            <a:ext cx="7128792" cy="5133627"/>
          </a:xfrm>
          <a:prstGeom prst="frame">
            <a:avLst>
              <a:gd name="adj1" fmla="val 3538"/>
            </a:avLst>
          </a:prstGeom>
          <a:gradFill flip="none" rotWithShape="1">
            <a:gsLst>
              <a:gs pos="98000">
                <a:srgbClr val="321900"/>
              </a:gs>
              <a:gs pos="95000">
                <a:schemeClr val="accent1">
                  <a:lumMod val="60000"/>
                  <a:lumOff val="40000"/>
                </a:schemeClr>
              </a:gs>
              <a:gs pos="100000">
                <a:srgbClr val="323E1A"/>
              </a:gs>
              <a:gs pos="45000">
                <a:schemeClr val="bg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23727" y="5851914"/>
            <a:ext cx="5040561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LA </a:t>
            </a:r>
            <a:r>
              <a:rPr lang="es-ES_tradnl" sz="2800" b="1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ORACIÓN TUYA</a:t>
            </a:r>
            <a:endParaRPr lang="es-ES" sz="2800" b="1" kern="0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546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3F2C1D"/>
            </a:gs>
            <a:gs pos="100000">
              <a:schemeClr val="bg2">
                <a:lumMod val="75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CuadroTexto"/>
          <p:cNvSpPr txBox="1">
            <a:spLocks noChangeArrowheads="1"/>
          </p:cNvSpPr>
          <p:nvPr/>
        </p:nvSpPr>
        <p:spPr bwMode="auto">
          <a:xfrm>
            <a:off x="3924300" y="1484313"/>
            <a:ext cx="4679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En aquellos días, María </a:t>
            </a:r>
          </a:p>
          <a:p>
            <a:pPr algn="ctr" eaLnBrk="1" hangingPunct="1"/>
            <a:r>
              <a:rPr lang="es-E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 puso en camino y fue aprisa </a:t>
            </a:r>
          </a:p>
          <a:p>
            <a:pPr algn="ctr" eaLnBrk="1" hangingPunct="1"/>
            <a:r>
              <a:rPr lang="es-E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la montaña a un pueblo de Judá;  entró en casa de Zacarías</a:t>
            </a:r>
          </a:p>
          <a:p>
            <a:pPr algn="ctr" eaLnBrk="1" hangingPunct="1"/>
            <a:r>
              <a:rPr lang="es-E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y saludó a Isabel.</a:t>
            </a:r>
          </a:p>
          <a:p>
            <a:pPr algn="ctr" eaLnBrk="1" hangingPunct="1"/>
            <a:endParaRPr lang="es-ES" sz="24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s-E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En cuanto Isabel oyó el saludo </a:t>
            </a:r>
          </a:p>
          <a:p>
            <a:pPr algn="ctr" eaLnBrk="1" hangingPunct="1"/>
            <a:r>
              <a:rPr lang="es-E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 María, saltó la criatura</a:t>
            </a:r>
          </a:p>
          <a:p>
            <a:pPr algn="ctr" eaLnBrk="1" hangingPunct="1"/>
            <a:r>
              <a:rPr lang="es-E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en su vientre.</a:t>
            </a:r>
          </a:p>
          <a:p>
            <a:pPr algn="ctr" eaLnBrk="1" hangingPunct="1"/>
            <a:endParaRPr lang="es-ES" sz="24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s-E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 llenó Isabel del Espíritu Santo y dijo a voz en grito:</a:t>
            </a: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037"/>
            </a:avLst>
          </a:prstGeom>
          <a:gradFill flip="none" rotWithShape="1">
            <a:gsLst>
              <a:gs pos="92000">
                <a:srgbClr val="000000"/>
              </a:gs>
              <a:gs pos="95000">
                <a:schemeClr val="bg2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691680" y="5469031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sz="2400" b="1" dirty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En aquellos días, </a:t>
            </a:r>
            <a:endParaRPr lang="es-ES" sz="2400" b="1" dirty="0" smtClean="0">
              <a:ln>
                <a:solidFill>
                  <a:srgbClr val="92D050"/>
                </a:solidFill>
              </a:ln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algn="ctr" eaLnBrk="1" hangingPunct="1"/>
            <a:r>
              <a:rPr lang="es-ES" sz="2400" b="1" dirty="0" smtClean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María se </a:t>
            </a:r>
            <a:r>
              <a:rPr lang="es-ES" sz="2400" b="1" dirty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puso en camino </a:t>
            </a:r>
          </a:p>
          <a:p>
            <a:pPr algn="ctr" eaLnBrk="1" hangingPunct="1"/>
            <a:r>
              <a:rPr lang="es-ES" sz="2400" b="1" dirty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y fue aprisa a la </a:t>
            </a:r>
            <a:r>
              <a:rPr lang="es-ES" sz="2400" b="1" dirty="0" smtClean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montaña a </a:t>
            </a:r>
            <a:r>
              <a:rPr lang="es-ES" sz="2400" b="1" dirty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un pueblo de </a:t>
            </a:r>
            <a:r>
              <a:rPr lang="es-ES" sz="2400" b="1" dirty="0" smtClean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Judá</a:t>
            </a:r>
            <a:r>
              <a:rPr lang="es-ES" sz="2400" b="1" dirty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CuadroTexto"/>
          <p:cNvSpPr txBox="1">
            <a:spLocks noChangeArrowheads="1"/>
          </p:cNvSpPr>
          <p:nvPr/>
        </p:nvSpPr>
        <p:spPr bwMode="auto">
          <a:xfrm>
            <a:off x="3996506" y="1474906"/>
            <a:ext cx="46799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Entró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en casa de Zacarías</a:t>
            </a:r>
          </a:p>
          <a:p>
            <a:pPr algn="ctr" eaLnBrk="1" hangingPunct="1"/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 y saludó a Isabel.</a:t>
            </a:r>
          </a:p>
          <a:p>
            <a:pPr algn="ctr" eaLnBrk="1" hangingPunct="1"/>
            <a:endParaRPr lang="es-ES" sz="2800" b="1" dirty="0">
              <a:ln>
                <a:solidFill>
                  <a:srgbClr val="92D050"/>
                </a:solidFill>
              </a:ln>
              <a:solidFill>
                <a:srgbClr val="336600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En cuanto Isabel oyó </a:t>
            </a:r>
            <a:endParaRPr lang="es-ES" sz="2800" b="1" dirty="0" smtClean="0">
              <a:ln>
                <a:solidFill>
                  <a:srgbClr val="92D050"/>
                </a:solidFill>
              </a:ln>
              <a:solidFill>
                <a:srgbClr val="336600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el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saludo </a:t>
            </a:r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de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María, </a:t>
            </a:r>
            <a:endParaRPr lang="es-ES" sz="2800" b="1" dirty="0" smtClean="0">
              <a:ln>
                <a:solidFill>
                  <a:srgbClr val="92D050"/>
                </a:solidFill>
              </a:ln>
              <a:solidFill>
                <a:srgbClr val="336600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saltó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la </a:t>
            </a:r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criatura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en su vientre.</a:t>
            </a:r>
          </a:p>
          <a:p>
            <a:pPr algn="ctr" eaLnBrk="1" hangingPunct="1"/>
            <a:endParaRPr lang="es-ES" sz="2800" b="1" dirty="0">
              <a:ln>
                <a:solidFill>
                  <a:srgbClr val="92D050"/>
                </a:solidFill>
              </a:ln>
              <a:solidFill>
                <a:srgbClr val="336600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Se llenó Isabel </a:t>
            </a:r>
            <a:endParaRPr lang="es-ES" sz="2800" b="1" dirty="0" smtClean="0">
              <a:ln>
                <a:solidFill>
                  <a:srgbClr val="92D050"/>
                </a:solidFill>
              </a:ln>
              <a:solidFill>
                <a:srgbClr val="336600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del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Espíritu Santo </a:t>
            </a:r>
            <a:endParaRPr lang="es-ES" sz="2800" b="1" dirty="0" smtClean="0">
              <a:ln>
                <a:solidFill>
                  <a:srgbClr val="92D050"/>
                </a:solidFill>
              </a:ln>
              <a:solidFill>
                <a:srgbClr val="336600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s-ES" sz="2800" b="1" dirty="0" smtClean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y </a:t>
            </a:r>
            <a:r>
              <a:rPr lang="es-ES" sz="2800" b="1" dirty="0">
                <a:ln>
                  <a:solidFill>
                    <a:srgbClr val="92D050"/>
                  </a:solidFill>
                </a:ln>
                <a:solidFill>
                  <a:srgbClr val="336600"/>
                </a:solidFill>
                <a:latin typeface="+mn-lt"/>
                <a:cs typeface="Times New Roman" pitchFamily="18" charset="0"/>
              </a:rPr>
              <a:t>dijo a voz en grito:</a:t>
            </a:r>
          </a:p>
        </p:txBody>
      </p:sp>
      <p:sp>
        <p:nvSpPr>
          <p:cNvPr id="7" name="6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67586" name="Picture 2" descr="http://elsusurrodetupalabra.files.wordpress.com/2012/06/zacaras-e-is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3" y="908720"/>
            <a:ext cx="3470733" cy="556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81330"/>
      </p:ext>
    </p:extLst>
  </p:cSld>
  <p:clrMapOvr>
    <a:masterClrMapping/>
  </p:clrMapOvr>
  <p:transition spd="slow" advTm="18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María Isabel emba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090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8126" y="3206586"/>
            <a:ext cx="846417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¡Bendita tú entre las mujeres</a:t>
            </a:r>
          </a:p>
          <a:p>
            <a:pPr algn="ctr">
              <a:defRPr/>
            </a:pPr>
            <a:r>
              <a:rPr lang="es-ES" sz="4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bendito el fruto de tu vientre!</a:t>
            </a:r>
            <a:endParaRPr lang="es-ES" sz="44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504" y="5373216"/>
            <a:ext cx="87511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¿Quién soy yo para que me visite</a:t>
            </a:r>
          </a:p>
          <a:p>
            <a:pPr algn="ctr">
              <a:defRPr/>
            </a:pPr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madre de mi Señor?</a:t>
            </a:r>
            <a:endParaRPr lang="es-E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5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000">
        <p:checker/>
      </p:transition>
    </mc:Choice>
    <mc:Fallback xmlns="">
      <p:transition spd="slow" advTm="1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4955684"/>
            <a:ext cx="763284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¡Dichosa tú que has creído</a:t>
            </a:r>
          </a:p>
          <a:p>
            <a:pPr algn="ctr">
              <a:defRPr/>
            </a:pPr>
            <a:r>
              <a:rPr lang="es-ES" sz="32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porque </a:t>
            </a:r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lo que te ha dicho el Señor</a:t>
            </a:r>
          </a:p>
          <a:p>
            <a:pPr algn="ctr">
              <a:defRPr/>
            </a:pPr>
            <a:r>
              <a:rPr lang="es-ES" sz="32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se cumplirá!</a:t>
            </a:r>
            <a:endParaRPr lang="es-ES" sz="32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376887" cy="462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5229"/>
      </p:ext>
    </p:extLst>
  </p:cSld>
  <p:clrMapOvr>
    <a:masterClrMapping/>
  </p:clrMapOvr>
  <p:transition spd="slow" advTm="2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makememinimal.com/wp-content/uploads/2009/01/la_anunciacion_fra_angelico_google_m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72" y="289116"/>
            <a:ext cx="4922456" cy="3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31841" y="1052735"/>
            <a:ext cx="2880320" cy="849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1475656" y="437962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Proclama mi alma 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grandeza 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E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Señor, </a:t>
            </a:r>
            <a:endParaRPr lang="es-E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alegra mi espíritu 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Dios, mi Salvador,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porque ha mirado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 humillación de su esclava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es-ES" sz="2400" dirty="0"/>
              <a:t> </a:t>
            </a:r>
            <a:r>
              <a:rPr lang="es-ES" dirty="0" smtClean="0"/>
              <a:t>[</a:t>
            </a:r>
            <a:r>
              <a:rPr lang="es-ES" dirty="0" err="1" smtClean="0"/>
              <a:t>Lc</a:t>
            </a:r>
            <a:r>
              <a:rPr lang="es-ES" dirty="0" smtClean="0"/>
              <a:t> </a:t>
            </a:r>
            <a:r>
              <a:rPr lang="es-ES" dirty="0"/>
              <a:t>2, </a:t>
            </a:r>
            <a:r>
              <a:rPr lang="es-ES" dirty="0" smtClean="0"/>
              <a:t>39-48]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endParaRPr lang="es-E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4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340">
              <a:srgbClr val="B59441"/>
            </a:gs>
            <a:gs pos="40000">
              <a:schemeClr val="bg1"/>
            </a:gs>
            <a:gs pos="100000">
              <a:srgbClr val="48888A"/>
            </a:gs>
            <a:gs pos="59604">
              <a:srgbClr val="FFFFFF"/>
            </a:gs>
            <a:gs pos="38000">
              <a:srgbClr val="44331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Administrador\Desktop\título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3681"/>
            <a:ext cx="4911725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05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171" name="1 CuadroTexto"/>
          <p:cNvSpPr txBox="1">
            <a:spLocks noChangeArrowheads="1"/>
          </p:cNvSpPr>
          <p:nvPr/>
        </p:nvSpPr>
        <p:spPr bwMode="auto">
          <a:xfrm>
            <a:off x="323528" y="4509120"/>
            <a:ext cx="470269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6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diálogo de Jesús con ella 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 una auténtica catequesis </a:t>
            </a:r>
          </a:p>
          <a:p>
            <a:pPr algn="ctr" eaLnBrk="1" hangingPunct="1">
              <a:defRPr/>
            </a:pPr>
            <a:r>
              <a:rPr lang="es-ES_tradnl" sz="32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sobre la fe y la oración</a:t>
            </a:r>
            <a:r>
              <a:rPr lang="es-ES_tradnl" sz="26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.</a:t>
            </a:r>
            <a:endParaRPr lang="es-ES" sz="2600" b="1" dirty="0" smtClean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36512" y="836712"/>
            <a:ext cx="5472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  Pasamos a</a:t>
            </a:r>
            <a:r>
              <a:rPr lang="es-ES_tradnl" sz="2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l </a:t>
            </a:r>
            <a:r>
              <a:rPr lang="es-ES_tradnl" sz="2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evangelio del </a:t>
            </a:r>
            <a:r>
              <a:rPr lang="es-ES_tradnl" sz="2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domingo </a:t>
            </a:r>
            <a:endParaRPr lang="es-ES_tradnl" sz="2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lvl="1">
              <a:defRPr/>
            </a:pPr>
            <a:r>
              <a:rPr lang="es-ES_tradnl" sz="2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 en el que una </a:t>
            </a:r>
            <a:r>
              <a:rPr lang="es-ES_tradnl" sz="2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mujer </a:t>
            </a:r>
          </a:p>
          <a:p>
            <a:pPr algn="ctr">
              <a:defRPr/>
            </a:pPr>
            <a:r>
              <a:rPr lang="es-ES_tradnl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cananea de raza, </a:t>
            </a:r>
          </a:p>
          <a:p>
            <a:pPr algn="ctr">
              <a:defRPr/>
            </a:pPr>
            <a:r>
              <a:rPr lang="es-ES_tradnl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                     de cultura</a:t>
            </a:r>
          </a:p>
          <a:p>
            <a:pPr algn="ctr">
              <a:defRPr/>
            </a:pPr>
            <a:r>
              <a:rPr lang="es-ES_tradnl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                         </a:t>
            </a:r>
            <a:r>
              <a:rPr lang="es-ES_tradnl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   y </a:t>
            </a:r>
            <a:r>
              <a:rPr lang="es-ES_tradnl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de religión</a:t>
            </a:r>
          </a:p>
          <a:p>
            <a:pPr algn="ctr">
              <a:defRPr/>
            </a:pPr>
            <a:r>
              <a:rPr lang="es-ES_tradnl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se acerca a Jesús con una súplica </a:t>
            </a:r>
          </a:p>
          <a:p>
            <a:pPr algn="ctr">
              <a:defRPr/>
            </a:pPr>
            <a:r>
              <a:rPr lang="es-ES_tradnl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típica de una persona creyente.</a:t>
            </a:r>
          </a:p>
        </p:txBody>
      </p:sp>
    </p:spTree>
    <p:extLst>
      <p:ext uri="{BB962C8B-B14F-4D97-AF65-F5344CB8AC3E}">
        <p14:creationId xmlns:p14="http://schemas.microsoft.com/office/powerpoint/2010/main" val="3411002329"/>
      </p:ext>
    </p:extLst>
  </p:cSld>
  <p:clrMapOvr>
    <a:masterClrMapping/>
  </p:clrMapOvr>
  <p:transition spd="slow" advTm="14000">
    <p:circle/>
    <p:sndAc>
      <p:stSnd>
        <p:snd r:embed="rId3" name="La_mejor_mGesica_relajante_que_existe-_CerrG¡_los_ojos_y_empezG¡_a_soG±ar._(mp3cut.ru) (2)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250">
              <a:schemeClr val="bg2">
                <a:lumMod val="25000"/>
              </a:schemeClr>
            </a:gs>
            <a:gs pos="86000">
              <a:srgbClr val="F9B233"/>
            </a:gs>
            <a:gs pos="74000">
              <a:srgbClr val="7CA3A8"/>
            </a:gs>
            <a:gs pos="96000">
              <a:srgbClr val="323E1A"/>
            </a:gs>
            <a:gs pos="45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395288" y="5013325"/>
            <a:ext cx="842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rgbClr val="00CC00"/>
                </a:solidFill>
                <a:latin typeface="+mn-lt"/>
                <a:cs typeface="Times New Roman" pitchFamily="18" charset="0"/>
              </a:rPr>
              <a:t>Jesús salió y se </a:t>
            </a:r>
            <a:r>
              <a:rPr lang="es-ES" sz="2400" b="1" dirty="0" smtClean="0">
                <a:solidFill>
                  <a:srgbClr val="00CC00"/>
                </a:solidFill>
                <a:latin typeface="+mn-lt"/>
                <a:cs typeface="Times New Roman" pitchFamily="18" charset="0"/>
              </a:rPr>
              <a:t>fue </a:t>
            </a:r>
            <a:r>
              <a:rPr lang="es-ES" sz="2400" b="1" dirty="0">
                <a:solidFill>
                  <a:srgbClr val="00CC00"/>
                </a:solidFill>
                <a:latin typeface="+mn-lt"/>
                <a:cs typeface="Times New Roman" pitchFamily="18" charset="0"/>
              </a:rPr>
              <a:t>a</a:t>
            </a:r>
            <a:r>
              <a:rPr lang="es-ES" sz="2400" b="1" dirty="0" smtClean="0">
                <a:solidFill>
                  <a:srgbClr val="00CC00"/>
                </a:solidFill>
                <a:latin typeface="+mn-lt"/>
                <a:cs typeface="Times New Roman" pitchFamily="18" charset="0"/>
              </a:rPr>
              <a:t>l </a:t>
            </a:r>
            <a:r>
              <a:rPr lang="es-ES" sz="2400" b="1" dirty="0">
                <a:solidFill>
                  <a:srgbClr val="00CC00"/>
                </a:solidFill>
                <a:latin typeface="+mn-lt"/>
                <a:cs typeface="Times New Roman" pitchFamily="18" charset="0"/>
              </a:rPr>
              <a:t>país de Tiro y Sidón.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95288" y="5378450"/>
            <a:ext cx="86439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50" dirty="0">
                <a:ln w="11430"/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Entonces una mujer cananea se puso a gritarle: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spc="50" dirty="0">
                <a:ln w="11430"/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«¡Ten compasión de mí, Señor, hijo de David!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spc="50" dirty="0">
                <a:ln w="11430"/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Mi hija tiene un demonio malo».</a:t>
            </a:r>
            <a:endParaRPr lang="es-ES" sz="2400" b="1" spc="50" dirty="0">
              <a:ln w="11430"/>
              <a:solidFill>
                <a:srgbClr val="FFFF00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00100" y="214290"/>
            <a:ext cx="6929486" cy="523220"/>
          </a:xfrm>
          <a:prstGeom prst="rect">
            <a:avLst/>
          </a:prstGeom>
          <a:gradFill rotWithShape="1">
            <a:gsLst>
              <a:gs pos="45000">
                <a:srgbClr val="EABA64"/>
              </a:gs>
              <a:gs pos="80000">
                <a:sysClr val="windowText" lastClr="000000">
                  <a:lumMod val="95000"/>
                  <a:lumOff val="5000"/>
                  <a:alpha val="35000"/>
                </a:sysClr>
              </a:gs>
              <a:gs pos="75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Domingo 20º Tiempo Ordinario – Ciclo A</a:t>
            </a:r>
          </a:p>
        </p:txBody>
      </p:sp>
      <p:pic>
        <p:nvPicPr>
          <p:cNvPr id="2054" name="Picture 6" descr="C:\Users\Administrador\Desktop\canane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01688"/>
            <a:ext cx="59055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0">
        <p14:gallery dir="l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909080" y="1844824"/>
            <a:ext cx="4983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noFill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spc="50" dirty="0" smtClean="0">
                <a:ln w="3175">
                  <a:noFill/>
                </a:ln>
                <a:solidFill>
                  <a:srgbClr val="361B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s-ES" sz="2000" b="1" spc="50" dirty="0">
              <a:ln w="3175">
                <a:noFill/>
              </a:ln>
              <a:solidFill>
                <a:srgbClr val="361B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solidFill>
                  <a:srgbClr val="F79646">
                    <a:lumMod val="75000"/>
                  </a:srgbClr>
                </a:solidFill>
                <a:latin typeface="+mn-lt"/>
                <a:cs typeface="Times New Roman" pitchFamily="18" charset="0"/>
              </a:rPr>
              <a:t>« </a:t>
            </a:r>
            <a:r>
              <a:rPr lang="es-ES_tradnl" sz="3200" b="1" dirty="0">
                <a:solidFill>
                  <a:srgbClr val="F79646">
                    <a:lumMod val="75000"/>
                  </a:srgbClr>
                </a:solidFill>
                <a:latin typeface="+mn-lt"/>
                <a:cs typeface="Times New Roman" pitchFamily="18" charset="0"/>
              </a:rPr>
              <a:t>Atiéndela,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F79646">
                    <a:lumMod val="75000"/>
                  </a:srgbClr>
                </a:solidFill>
                <a:latin typeface="+mn-lt"/>
                <a:cs typeface="Times New Roman" pitchFamily="18" charset="0"/>
              </a:rPr>
              <a:t>que viene detrás gritando».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s-ES_tradnl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spc="50" dirty="0">
              <a:ln w="3175">
                <a:noFill/>
              </a:ln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spc="50" dirty="0">
              <a:ln w="3175">
                <a:noFill/>
              </a:ln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ES_tradnl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«Sólo me han enviado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a las ovejas descarriadas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 de la casa de Israel.</a:t>
            </a:r>
            <a:r>
              <a:rPr lang="es-ES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 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Y no </a:t>
            </a:r>
            <a:r>
              <a:rPr lang="es-ES" sz="28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está bien </a:t>
            </a:r>
            <a:r>
              <a:rPr lang="es-ES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echar </a:t>
            </a:r>
            <a:r>
              <a:rPr lang="es-ES" sz="28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a los perros </a:t>
            </a:r>
            <a:endParaRPr lang="es-ES" sz="2800" b="1" dirty="0" smtClean="0">
              <a:ln>
                <a:solidFill>
                  <a:srgbClr val="00FF00"/>
                </a:solidFill>
              </a:ln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el </a:t>
            </a:r>
            <a:r>
              <a:rPr lang="es-ES" sz="28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pan de los </a:t>
            </a:r>
            <a:r>
              <a:rPr lang="es-ES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hijos</a:t>
            </a:r>
            <a:r>
              <a:rPr lang="es-ES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Arial"/>
                <a:cs typeface="Arial"/>
              </a:rPr>
              <a:t>»</a:t>
            </a:r>
            <a:r>
              <a:rPr lang="es-ES_tradnl" sz="28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.</a:t>
            </a:r>
            <a:endParaRPr lang="es-ES" sz="2800" b="1" dirty="0">
              <a:ln>
                <a:solidFill>
                  <a:srgbClr val="00FF00"/>
                </a:solidFill>
              </a:ln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83768" y="1109504"/>
            <a:ext cx="547248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ES_tradnl" sz="1100" b="1" dirty="0">
              <a:solidFill>
                <a:prstClr val="white">
                  <a:lumMod val="85000"/>
                </a:prst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s-ES_tradnl" sz="2800" b="1" dirty="0">
                <a:solidFill>
                  <a:prstClr val="white">
                    <a:lumMod val="85000"/>
                  </a:prstClr>
                </a:solidFill>
                <a:latin typeface="+mn-lt"/>
                <a:cs typeface="Times New Roman" pitchFamily="18" charset="0"/>
              </a:rPr>
              <a:t>Entonces sus </a:t>
            </a:r>
            <a:r>
              <a:rPr lang="es-ES_tradnl" sz="2800" b="1" dirty="0" smtClean="0">
                <a:solidFill>
                  <a:prstClr val="white">
                    <a:lumMod val="85000"/>
                  </a:prstClr>
                </a:solidFill>
                <a:latin typeface="+mn-lt"/>
                <a:cs typeface="Times New Roman" pitchFamily="18" charset="0"/>
              </a:rPr>
              <a:t>discípulos le </a:t>
            </a:r>
            <a:r>
              <a:rPr lang="es-ES_tradnl" sz="2800" b="1" dirty="0">
                <a:solidFill>
                  <a:prstClr val="white">
                    <a:lumMod val="85000"/>
                  </a:prstClr>
                </a:solidFill>
                <a:latin typeface="+mn-lt"/>
                <a:cs typeface="Times New Roman" pitchFamily="18" charset="0"/>
              </a:rPr>
              <a:t>dijeron:</a:t>
            </a:r>
            <a:endParaRPr lang="es-ES" sz="2800" b="1" dirty="0">
              <a:solidFill>
                <a:prstClr val="white">
                  <a:lumMod val="85000"/>
                </a:prst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932511" y="3573016"/>
            <a:ext cx="2663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Times New Roman" pitchFamily="18" charset="0"/>
              </a:rPr>
              <a:t>Él les  contestó:</a:t>
            </a:r>
            <a:endParaRPr lang="es-ES" sz="2800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 descr="http://4.bp.blogspot.com/-9zsb5LtQIc4/TmWvRmpb7iI/AAAAAAAAAQo/Wh-gPn5zsto/s1600/1033084_64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3304944" cy="4441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5496" y="548680"/>
            <a:ext cx="409956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F79646">
                    <a:lumMod val="20000"/>
                    <a:lumOff val="80000"/>
                  </a:srgbClr>
                </a:solidFill>
                <a:latin typeface="+mn-lt"/>
                <a:cs typeface="Times New Roman" pitchFamily="18" charset="0"/>
              </a:rPr>
              <a:t>Él no respondió nada. </a:t>
            </a:r>
          </a:p>
          <a:p>
            <a:pPr>
              <a:defRPr/>
            </a:pPr>
            <a:endParaRPr lang="es-ES_tradnl" sz="1100" b="1" dirty="0">
              <a:solidFill>
                <a:prstClr val="white">
                  <a:lumMod val="85000"/>
                </a:prst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84837"/>
      </p:ext>
    </p:extLst>
  </p:cSld>
  <p:clrMapOvr>
    <a:masterClrMapping/>
  </p:clrMapOvr>
  <p:transition spd="slow" advTm="13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621</Words>
  <Application>Microsoft Office PowerPoint</Application>
  <PresentationFormat>Presentación en pantalla (4:3)</PresentationFormat>
  <Paragraphs>112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antonia</dc:creator>
  <cp:lastModifiedBy>Centor</cp:lastModifiedBy>
  <cp:revision>60</cp:revision>
  <dcterms:created xsi:type="dcterms:W3CDTF">2010-07-21T10:08:10Z</dcterms:created>
  <dcterms:modified xsi:type="dcterms:W3CDTF">2014-08-13T11:17:46Z</dcterms:modified>
</cp:coreProperties>
</file>