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8" r:id="rId2"/>
    <p:sldId id="259" r:id="rId3"/>
    <p:sldId id="275" r:id="rId4"/>
    <p:sldId id="266" r:id="rId5"/>
    <p:sldId id="267" r:id="rId6"/>
    <p:sldId id="264" r:id="rId7"/>
    <p:sldId id="276" r:id="rId8"/>
    <p:sldId id="277" r:id="rId9"/>
    <p:sldId id="286" r:id="rId10"/>
    <p:sldId id="287" r:id="rId11"/>
    <p:sldId id="281" r:id="rId12"/>
    <p:sldId id="282" r:id="rId13"/>
    <p:sldId id="288" r:id="rId14"/>
    <p:sldId id="283" r:id="rId15"/>
    <p:sldId id="284" r:id="rId16"/>
    <p:sldId id="285" r:id="rId17"/>
    <p:sldId id="274" r:id="rId18"/>
    <p:sldId id="289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16171C"/>
    <a:srgbClr val="FFFFCC"/>
    <a:srgbClr val="FFFF99"/>
    <a:srgbClr val="54301C"/>
    <a:srgbClr val="4B1615"/>
    <a:srgbClr val="D39E51"/>
    <a:srgbClr val="452613"/>
    <a:srgbClr val="AA7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9" autoAdjust="0"/>
    <p:restoredTop sz="94684" autoAdjust="0"/>
  </p:normalViewPr>
  <p:slideViewPr>
    <p:cSldViewPr>
      <p:cViewPr>
        <p:scale>
          <a:sx n="80" d="100"/>
          <a:sy n="80" d="100"/>
        </p:scale>
        <p:origin x="-858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65B124D-47E7-42E9-B83B-BC02A3683E35}" type="datetimeFigureOut">
              <a:rPr lang="es-ES"/>
              <a:pPr>
                <a:defRPr/>
              </a:pPr>
              <a:t>12/09/2014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02A35E6-0400-481E-8173-FE1BEE12766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47735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D15170-86AA-4CF6-A0B3-F0FB5062A385}" type="slidenum">
              <a:rPr lang="es-ES" smtClean="0"/>
              <a:pPr eaLnBrk="1" hangingPunct="1"/>
              <a:t>1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2A35E6-0400-481E-8173-FE1BEE127660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960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0ACA7C-B2B3-4ECE-A6F7-5E110D471867}" type="slidenum">
              <a:rPr lang="es-ES" smtClean="0"/>
              <a:pPr eaLnBrk="1" hangingPunct="1"/>
              <a:t>5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C03DC-7ED0-4674-8EB8-ACFCD7AC98CF}" type="datetimeFigureOut">
              <a:rPr lang="es-ES"/>
              <a:pPr>
                <a:defRPr/>
              </a:pPr>
              <a:t>12/09/2014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24457-8F49-481B-A2D0-D1B9257A6E2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3281194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A14CB-20E2-4615-86E9-EF16C06DC658}" type="datetimeFigureOut">
              <a:rPr lang="es-ES"/>
              <a:pPr>
                <a:defRPr/>
              </a:pPr>
              <a:t>12/09/2014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61F48-BE02-4535-B6C9-4704C2432AF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1066927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76151-3241-4A00-B718-ABE788699E7D}" type="datetimeFigureOut">
              <a:rPr lang="es-ES"/>
              <a:pPr>
                <a:defRPr/>
              </a:pPr>
              <a:t>12/09/2014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DBAA6-DBFA-4BD1-96AA-05DF16E2237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209905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17A5B-E339-4C5E-B34C-781A0C7EF2A5}" type="datetimeFigureOut">
              <a:rPr lang="es-ES"/>
              <a:pPr>
                <a:defRPr/>
              </a:pPr>
              <a:t>12/09/2014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2C485-2F16-4F45-8A65-8E4CCE7C3E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0265091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55A6-1F3F-4967-8007-8F3FEBA044DC}" type="datetimeFigureOut">
              <a:rPr lang="es-ES"/>
              <a:pPr>
                <a:defRPr/>
              </a:pPr>
              <a:t>12/09/2014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1EA4C-1CA2-4B32-A268-2DC340020B8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8857341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82E5A-6C95-4369-B371-D850581EC451}" type="datetimeFigureOut">
              <a:rPr lang="es-ES"/>
              <a:pPr>
                <a:defRPr/>
              </a:pPr>
              <a:t>12/09/2014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62CC8-2FA6-40EC-AD11-752C60721E0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471692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E1E0C-8F0B-4CF9-A7E1-25B8EA7CAB4B}" type="datetimeFigureOut">
              <a:rPr lang="es-ES"/>
              <a:pPr>
                <a:defRPr/>
              </a:pPr>
              <a:t>12/09/2014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E7B50-5DAC-4C72-BAB1-A046E52DCCD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9908646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786A-BAB9-422D-ABCC-5F4257803EC1}" type="datetimeFigureOut">
              <a:rPr lang="es-ES"/>
              <a:pPr>
                <a:defRPr/>
              </a:pPr>
              <a:t>12/09/2014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B257F-DE11-4EFE-9F93-5A2F708D119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9182309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17296-131B-418E-AB30-48ADF240F093}" type="datetimeFigureOut">
              <a:rPr lang="es-ES"/>
              <a:pPr>
                <a:defRPr/>
              </a:pPr>
              <a:t>12/09/2014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431AA-F1D1-45A7-BAC2-5B18428BFD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521273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6AFE3-6327-4EF4-8FB1-44E7C5AB0405}" type="datetimeFigureOut">
              <a:rPr lang="es-ES"/>
              <a:pPr>
                <a:defRPr/>
              </a:pPr>
              <a:t>12/09/2014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CA97E-2B61-451A-9C59-D763C4F60D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48910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4E7B8-DB51-43CF-8334-D5CD591985FB}" type="datetimeFigureOut">
              <a:rPr lang="es-ES"/>
              <a:pPr>
                <a:defRPr/>
              </a:pPr>
              <a:t>12/09/2014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E977D-2DD7-4D53-9E21-FEAAEB61ECB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805020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966512-9630-43C1-80B4-C5318469A43E}" type="datetimeFigureOut">
              <a:rPr lang="es-ES"/>
              <a:pPr>
                <a:defRPr/>
              </a:pPr>
              <a:t>12/09/2014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9DB848-75EF-450A-B320-692BA463F7C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26"/>
            </a:avLst>
          </a:prstGeom>
          <a:gradFill flip="none" rotWithShape="1">
            <a:gsLst>
              <a:gs pos="98000">
                <a:srgbClr val="321900"/>
              </a:gs>
              <a:gs pos="95000">
                <a:schemeClr val="bg1">
                  <a:lumMod val="75000"/>
                </a:schemeClr>
              </a:gs>
              <a:gs pos="100000">
                <a:srgbClr val="323E1A"/>
              </a:gs>
              <a:gs pos="45000">
                <a:schemeClr val="bg2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216385" y="332656"/>
            <a:ext cx="6711229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Domingo 24º - Ordinario / A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Fiesta </a:t>
            </a:r>
            <a:r>
              <a:rPr lang="es-ES" sz="28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de la Exaltación de la Santa Cruz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491880" y="1628800"/>
            <a:ext cx="4968552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 smtClean="0">
                <a:solidFill>
                  <a:srgbClr val="92D05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j-lt"/>
                <a:cs typeface="Times New Roman" pitchFamily="18" charset="0"/>
              </a:rPr>
              <a:t>Dijo </a:t>
            </a:r>
            <a:r>
              <a:rPr lang="es-ES" sz="2000" b="1" dirty="0">
                <a:solidFill>
                  <a:srgbClr val="92D05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j-lt"/>
                <a:cs typeface="Times New Roman" pitchFamily="18" charset="0"/>
              </a:rPr>
              <a:t>Jesús a Nicodemo:</a:t>
            </a:r>
          </a:p>
          <a:p>
            <a:pPr>
              <a:defRPr/>
            </a:pPr>
            <a:endParaRPr lang="es-ES" sz="1100" b="1" dirty="0">
              <a:solidFill>
                <a:srgbClr val="92D050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j-lt"/>
              <a:cs typeface="Times New Roman" pitchFamily="18" charset="0"/>
            </a:endParaRPr>
          </a:p>
          <a:p>
            <a:pPr algn="ctr">
              <a:defRPr/>
            </a:pPr>
            <a:r>
              <a:rPr lang="es-ES" sz="2400" b="1" dirty="0" smtClean="0">
                <a:solidFill>
                  <a:srgbClr val="92D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/>
                  </a:outerShdw>
                </a:effectLst>
                <a:latin typeface="+mj-lt"/>
                <a:cs typeface="Times New Roman" pitchFamily="18" charset="0"/>
              </a:rPr>
              <a:t>Como </a:t>
            </a:r>
            <a:r>
              <a:rPr lang="es-ES" sz="2400" b="1" dirty="0">
                <a:solidFill>
                  <a:srgbClr val="92D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/>
                  </a:outerShdw>
                </a:effectLst>
                <a:latin typeface="+mj-lt"/>
                <a:cs typeface="Times New Roman" pitchFamily="18" charset="0"/>
              </a:rPr>
              <a:t>Moisés </a:t>
            </a:r>
            <a:endParaRPr lang="es-ES" sz="2400" b="1" dirty="0" smtClean="0">
              <a:solidFill>
                <a:srgbClr val="92D05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/>
                </a:outerShdw>
              </a:effectLst>
              <a:latin typeface="+mj-lt"/>
              <a:cs typeface="Times New Roman" pitchFamily="18" charset="0"/>
            </a:endParaRPr>
          </a:p>
          <a:p>
            <a:pPr algn="ctr">
              <a:defRPr/>
            </a:pPr>
            <a:r>
              <a:rPr lang="es-ES" sz="2400" b="1" dirty="0" smtClean="0">
                <a:solidFill>
                  <a:srgbClr val="92D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/>
                  </a:outerShdw>
                </a:effectLst>
                <a:latin typeface="+mj-lt"/>
                <a:cs typeface="Times New Roman" pitchFamily="18" charset="0"/>
              </a:rPr>
              <a:t>levantó la </a:t>
            </a:r>
            <a:r>
              <a:rPr lang="es-ES" sz="2400" b="1" dirty="0">
                <a:solidFill>
                  <a:srgbClr val="92D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/>
                  </a:outerShdw>
                </a:effectLst>
                <a:latin typeface="+mj-lt"/>
                <a:cs typeface="Times New Roman" pitchFamily="18" charset="0"/>
              </a:rPr>
              <a:t>serpiente en el desierto, </a:t>
            </a:r>
          </a:p>
          <a:p>
            <a:pPr algn="ctr">
              <a:defRPr/>
            </a:pPr>
            <a:r>
              <a:rPr lang="es-ES" sz="2400" b="1" dirty="0">
                <a:solidFill>
                  <a:srgbClr val="92D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/>
                  </a:outerShdw>
                </a:effectLst>
                <a:latin typeface="+mj-lt"/>
                <a:cs typeface="Times New Roman" pitchFamily="18" charset="0"/>
              </a:rPr>
              <a:t>así tiene que ser levantado </a:t>
            </a:r>
          </a:p>
          <a:p>
            <a:pPr algn="ctr">
              <a:defRPr/>
            </a:pPr>
            <a:r>
              <a:rPr lang="es-ES" sz="2400" b="1" dirty="0">
                <a:solidFill>
                  <a:srgbClr val="92D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/>
                  </a:outerShdw>
                </a:effectLst>
                <a:latin typeface="+mj-lt"/>
                <a:cs typeface="Times New Roman" pitchFamily="18" charset="0"/>
              </a:rPr>
              <a:t>el Hijo del hombre, </a:t>
            </a:r>
          </a:p>
          <a:p>
            <a:pPr algn="ctr">
              <a:defRPr/>
            </a:pPr>
            <a:r>
              <a:rPr lang="es-ES" sz="2400" b="1" dirty="0">
                <a:solidFill>
                  <a:srgbClr val="92D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/>
                  </a:outerShdw>
                </a:effectLst>
                <a:latin typeface="+mj-lt"/>
                <a:cs typeface="Times New Roman" pitchFamily="18" charset="0"/>
              </a:rPr>
              <a:t>para que todo el que crea </a:t>
            </a:r>
          </a:p>
          <a:p>
            <a:pPr algn="ctr">
              <a:defRPr/>
            </a:pPr>
            <a:r>
              <a:rPr lang="es-ES" sz="2400" b="1" dirty="0">
                <a:solidFill>
                  <a:srgbClr val="92D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/>
                  </a:outerShdw>
                </a:effectLst>
                <a:latin typeface="+mj-lt"/>
                <a:cs typeface="Times New Roman" pitchFamily="18" charset="0"/>
              </a:rPr>
              <a:t>tenga por él vida eterna.</a:t>
            </a:r>
          </a:p>
        </p:txBody>
      </p:sp>
      <p:pic>
        <p:nvPicPr>
          <p:cNvPr id="2057" name="Picture 9" descr="http://imagenes-de-jesus.com/wp-content/uploads/2013/01/jesus-y-nicodemo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20" y="1496291"/>
            <a:ext cx="3268876" cy="43089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Rectángulo"/>
          <p:cNvSpPr>
            <a:spLocks noChangeArrowheads="1"/>
          </p:cNvSpPr>
          <p:nvPr/>
        </p:nvSpPr>
        <p:spPr bwMode="auto">
          <a:xfrm>
            <a:off x="2915816" y="4581128"/>
            <a:ext cx="576064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Porque </a:t>
            </a:r>
          </a:p>
          <a:p>
            <a:pPr algn="ctr"/>
            <a:r>
              <a:rPr lang="es-ES" sz="2400" b="1" dirty="0" smtClean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tanto amó Dios al mundo </a:t>
            </a:r>
          </a:p>
          <a:p>
            <a:pPr algn="ctr"/>
            <a:r>
              <a:rPr lang="es-ES" sz="2400" b="1" dirty="0" smtClean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que le dio a su Hijo único, </a:t>
            </a:r>
          </a:p>
          <a:p>
            <a:pPr algn="ctr"/>
            <a:r>
              <a:rPr lang="es-ES" sz="2400" b="1" dirty="0" smtClean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para </a:t>
            </a:r>
            <a:r>
              <a:rPr lang="es-ES" sz="2400" b="1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que todo el que crea en él no perezca, </a:t>
            </a:r>
            <a:endParaRPr lang="es-ES" sz="2400" b="1" dirty="0" smtClean="0">
              <a:ln>
                <a:solidFill>
                  <a:srgbClr val="92D050"/>
                </a:solidFill>
              </a:ln>
              <a:solidFill>
                <a:srgbClr val="00B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  <a:cs typeface="Times New Roman" pitchFamily="18" charset="0"/>
            </a:endParaRPr>
          </a:p>
          <a:p>
            <a:pPr algn="ctr"/>
            <a:r>
              <a:rPr lang="es-ES" sz="2400" b="1" dirty="0" smtClean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sino </a:t>
            </a:r>
            <a:r>
              <a:rPr lang="es-ES" sz="2400" b="1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que tenga vida </a:t>
            </a:r>
            <a:r>
              <a:rPr lang="es-ES" sz="2400" b="1" dirty="0" smtClean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eterna</a:t>
            </a:r>
            <a:endParaRPr lang="es-ES" sz="2800" b="1" dirty="0">
              <a:solidFill>
                <a:srgbClr val="00B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9" name="2 CuadroTexto"/>
          <p:cNvSpPr txBox="1">
            <a:spLocks noChangeArrowheads="1"/>
          </p:cNvSpPr>
          <p:nvPr/>
        </p:nvSpPr>
        <p:spPr bwMode="auto">
          <a:xfrm>
            <a:off x="7452320" y="6093296"/>
            <a:ext cx="1529532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b="1" spc="50" dirty="0" smtClean="0">
                <a:ln w="11430"/>
                <a:solidFill>
                  <a:srgbClr val="FDFA86"/>
                </a:solidFill>
                <a:latin typeface="+mn-lt"/>
                <a:cs typeface="Times New Roman" pitchFamily="18" charset="0"/>
              </a:rPr>
              <a:t>(</a:t>
            </a:r>
            <a:r>
              <a:rPr lang="es-ES" b="1" spc="50" dirty="0" err="1" smtClean="0">
                <a:ln w="11430"/>
                <a:solidFill>
                  <a:srgbClr val="FDFA86"/>
                </a:solidFill>
                <a:latin typeface="+mn-lt"/>
                <a:cs typeface="Times New Roman" pitchFamily="18" charset="0"/>
              </a:rPr>
              <a:t>Jn</a:t>
            </a:r>
            <a:r>
              <a:rPr lang="es-ES" b="1" spc="50" dirty="0" smtClean="0">
                <a:ln w="11430"/>
                <a:solidFill>
                  <a:srgbClr val="FDFA86"/>
                </a:solidFill>
                <a:latin typeface="+mn-lt"/>
                <a:cs typeface="Times New Roman" pitchFamily="18" charset="0"/>
              </a:rPr>
              <a:t> 3, 13-17).</a:t>
            </a:r>
          </a:p>
        </p:txBody>
      </p:sp>
    </p:spTree>
  </p:cSld>
  <p:clrMapOvr>
    <a:masterClrMapping/>
  </p:clrMapOvr>
  <p:transition spd="slow" advTm="37000">
    <p:split orient="vert"/>
    <p:sndAc>
      <p:stSnd loop="1">
        <p:snd r:embed="rId3" name="Ave verum min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4 Imagen" descr="C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35063"/>
            <a:ext cx="5544616" cy="4586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9" name="2 CuadroTexto"/>
          <p:cNvSpPr txBox="1">
            <a:spLocks noChangeArrowheads="1"/>
          </p:cNvSpPr>
          <p:nvPr/>
        </p:nvSpPr>
        <p:spPr bwMode="auto">
          <a:xfrm>
            <a:off x="3276600" y="1412875"/>
            <a:ext cx="3457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b="1">
                <a:solidFill>
                  <a:srgbClr val="990099"/>
                </a:solidFill>
              </a:rPr>
              <a:t>Señor, es demasiado pesada.</a:t>
            </a:r>
          </a:p>
          <a:p>
            <a:pPr eaLnBrk="1" hangingPunct="1"/>
            <a:r>
              <a:rPr lang="es-ES" b="1">
                <a:solidFill>
                  <a:srgbClr val="990099"/>
                </a:solidFill>
              </a:rPr>
              <a:t>¿la puedo cortar un poco?</a:t>
            </a:r>
          </a:p>
        </p:txBody>
      </p:sp>
    </p:spTree>
    <p:extLst>
      <p:ext uri="{BB962C8B-B14F-4D97-AF65-F5344CB8AC3E}">
        <p14:creationId xmlns:p14="http://schemas.microsoft.com/office/powerpoint/2010/main" val="3787698821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4 Imagen" descr="C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925512"/>
            <a:ext cx="5617170" cy="459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5" name="2 CuadroTexto"/>
          <p:cNvSpPr txBox="1">
            <a:spLocks noChangeArrowheads="1"/>
          </p:cNvSpPr>
          <p:nvPr/>
        </p:nvSpPr>
        <p:spPr bwMode="auto">
          <a:xfrm>
            <a:off x="2627313" y="1412875"/>
            <a:ext cx="4321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>
                <a:solidFill>
                  <a:srgbClr val="990099"/>
                </a:solidFill>
                <a:latin typeface="Comic Sans MS" pitchFamily="66" charset="0"/>
              </a:rPr>
              <a:t>Señor, ¿la podría cortar un poco más?</a:t>
            </a:r>
          </a:p>
          <a:p>
            <a:pPr eaLnBrk="1" hangingPunct="1"/>
            <a:r>
              <a:rPr lang="es-ES">
                <a:solidFill>
                  <a:srgbClr val="990099"/>
                </a:solidFill>
                <a:latin typeface="Comic Sans MS" pitchFamily="66" charset="0"/>
              </a:rPr>
              <a:t>…… Así la llevaría mejor.</a:t>
            </a:r>
          </a:p>
        </p:txBody>
      </p:sp>
    </p:spTree>
    <p:extLst>
      <p:ext uri="{BB962C8B-B14F-4D97-AF65-F5344CB8AC3E}">
        <p14:creationId xmlns:p14="http://schemas.microsoft.com/office/powerpoint/2010/main" val="3216608665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4 Imagen" descr="C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089025"/>
            <a:ext cx="5688632" cy="4541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3" name="2 CuadroTexto"/>
          <p:cNvSpPr txBox="1">
            <a:spLocks noChangeArrowheads="1"/>
          </p:cNvSpPr>
          <p:nvPr/>
        </p:nvSpPr>
        <p:spPr bwMode="auto">
          <a:xfrm>
            <a:off x="2916238" y="1628775"/>
            <a:ext cx="3887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sz="2800" b="1">
                <a:solidFill>
                  <a:schemeClr val="bg1"/>
                </a:solidFill>
                <a:latin typeface="Bradley Hand ITC" pitchFamily="66" charset="0"/>
              </a:rPr>
              <a:t>¡Señor, 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3107953759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1 Imagen" descr="C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268760"/>
            <a:ext cx="5184576" cy="4357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4094954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C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052736"/>
            <a:ext cx="5760640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5" name="2 CuadroTexto"/>
          <p:cNvSpPr txBox="1">
            <a:spLocks noChangeArrowheads="1"/>
          </p:cNvSpPr>
          <p:nvPr/>
        </p:nvSpPr>
        <p:spPr bwMode="auto">
          <a:xfrm>
            <a:off x="2771800" y="1196975"/>
            <a:ext cx="3816350" cy="70802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sz="2000" b="1" dirty="0" smtClean="0">
                <a:solidFill>
                  <a:srgbClr val="92D050"/>
                </a:solidFill>
              </a:rPr>
              <a:t>Use </a:t>
            </a:r>
            <a:r>
              <a:rPr lang="es-ES" sz="2000" b="1" dirty="0">
                <a:solidFill>
                  <a:srgbClr val="92D050"/>
                </a:solidFill>
              </a:rPr>
              <a:t>la cruz como puente</a:t>
            </a:r>
          </a:p>
          <a:p>
            <a:pPr eaLnBrk="1" hangingPunct="1"/>
            <a:r>
              <a:rPr lang="es-ES" sz="2000" b="1" dirty="0">
                <a:solidFill>
                  <a:srgbClr val="92D050"/>
                </a:solidFill>
              </a:rPr>
              <a:t>y </a:t>
            </a:r>
            <a:r>
              <a:rPr lang="es-ES" sz="2000" b="1" dirty="0" smtClean="0">
                <a:solidFill>
                  <a:srgbClr val="92D050"/>
                </a:solidFill>
              </a:rPr>
              <a:t>atraviese </a:t>
            </a:r>
            <a:r>
              <a:rPr lang="es-ES" sz="2000" b="1" dirty="0">
                <a:solidFill>
                  <a:srgbClr val="92D050"/>
                </a:solidFill>
              </a:rPr>
              <a:t>valiéndose de ella. </a:t>
            </a:r>
          </a:p>
        </p:txBody>
      </p:sp>
    </p:spTree>
    <p:extLst>
      <p:ext uri="{BB962C8B-B14F-4D97-AF65-F5344CB8AC3E}">
        <p14:creationId xmlns:p14="http://schemas.microsoft.com/office/powerpoint/2010/main" val="2156377313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196752"/>
            <a:ext cx="5472608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9" name="2 CuadroTexto"/>
          <p:cNvSpPr txBox="1">
            <a:spLocks noChangeArrowheads="1"/>
          </p:cNvSpPr>
          <p:nvPr/>
        </p:nvSpPr>
        <p:spPr bwMode="auto">
          <a:xfrm>
            <a:off x="3563938" y="1484313"/>
            <a:ext cx="34559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b="1" dirty="0">
                <a:solidFill>
                  <a:srgbClr val="CC9900"/>
                </a:solidFill>
              </a:rPr>
              <a:t>¡¡</a:t>
            </a:r>
            <a:r>
              <a:rPr lang="es-ES" b="1" dirty="0" err="1">
                <a:solidFill>
                  <a:srgbClr val="CC9900"/>
                </a:solidFill>
              </a:rPr>
              <a:t>Aahh</a:t>
            </a:r>
            <a:r>
              <a:rPr lang="es-ES" b="1" dirty="0">
                <a:solidFill>
                  <a:srgbClr val="CC9900"/>
                </a:solidFill>
              </a:rPr>
              <a:t>!! Es demasiado corta.</a:t>
            </a:r>
          </a:p>
          <a:p>
            <a:pPr eaLnBrk="1" hangingPunct="1"/>
            <a:r>
              <a:rPr lang="es-ES" b="1" dirty="0">
                <a:solidFill>
                  <a:srgbClr val="CC9900"/>
                </a:solidFill>
              </a:rPr>
              <a:t>¡¡No puedo </a:t>
            </a:r>
            <a:r>
              <a:rPr lang="es-ES" b="1" dirty="0" smtClean="0">
                <a:solidFill>
                  <a:srgbClr val="CC9900"/>
                </a:solidFill>
              </a:rPr>
              <a:t>pasar…!!</a:t>
            </a:r>
            <a:endParaRPr lang="es-ES" b="1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87686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Pra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323850" y="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16388" name="3 CuadroTexto"/>
          <p:cNvSpPr txBox="1">
            <a:spLocks noChangeArrowheads="1"/>
          </p:cNvSpPr>
          <p:nvPr/>
        </p:nvSpPr>
        <p:spPr bwMode="auto">
          <a:xfrm>
            <a:off x="4643438" y="5229225"/>
            <a:ext cx="4176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sz="2000" b="1">
                <a:solidFill>
                  <a:srgbClr val="FFFF00"/>
                </a:solidFill>
              </a:rPr>
              <a:t>Dios nunca nos prueba</a:t>
            </a:r>
          </a:p>
          <a:p>
            <a:pPr eaLnBrk="1" hangingPunct="1"/>
            <a:r>
              <a:rPr lang="es-ES" sz="2000" b="1">
                <a:solidFill>
                  <a:srgbClr val="FFFF00"/>
                </a:solidFill>
              </a:rPr>
              <a:t>por encima de nuestras fuerzas.</a:t>
            </a:r>
          </a:p>
        </p:txBody>
      </p:sp>
    </p:spTree>
    <p:extLst>
      <p:ext uri="{BB962C8B-B14F-4D97-AF65-F5344CB8AC3E}">
        <p14:creationId xmlns:p14="http://schemas.microsoft.com/office/powerpoint/2010/main" val="3626394155"/>
      </p:ext>
    </p:extLst>
  </p:cSld>
  <p:clrMapOvr>
    <a:masterClrMapping/>
  </p:clrMapOvr>
  <p:transition advTm="8000">
    <p:sndAc>
      <p:endSnd/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2.bp.blogspot.com/-XwJTtFl9wNI/T2Sh_75YziI/AAAAAAAABI8/tZWrGD0j5lg/s1600/IMG_000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808"/>
            <a:ext cx="9144000" cy="690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jpeg;base64,/9j/4AAQSkZJRgABAQAAAQABAAD/2wCEAAkGBxQTEhUUExQUFhUXFx0bGBcYGB4aGhocHyIdHxwcHhkaHSogHBwmHBwcITIhJSkrLi4uHx8zODMsNygtLisBCgoKDg0OGxAQGywmICQ0MDQsNCwsLCwsLCw0NCwsNCwvLCwsLCwsLCwsLSw0LCwsLCwsLCwsLCwsLCw0LCwsLP/AABEIAMcA/QMBIgACEQEDEQH/xAAbAAACAwEBAQAAAAAAAAAAAAAABgMEBQcCAf/EAEgQAAIBAgQDBgMDCAgFBAMBAAECEQADBBIhMQVBUQYTImFxgTKRoQdCsRQjUmKTwdHwRFRygtLT4fElkqKy4xczc8IkQ2MV/8QAGQEAAwEBAQAAAAAAAAAAAAAAAAIDBAEF/8QALxEAAgIBAwMDAwMDBQAAAAAAAAECEQMSITEEQVETImEUMnGBsfChwdEFM0JSkf/aAAwDAQACEQMRAD8Ad6KKK6dCiiigAooooAKKKKACiiigAooooAQ/tNSXwxmIFz/6aRznakJsTbCiWBBBygzG5naROw8Q6mdqfvtRwly53HdkBhnO8aeH+Yrl+C4Zcuu6oBKAltY0Bj8alSciltRRo4biloW2XIS56n8Dyqhh7X6RPzqa9wC8pUHJLKWEPyG49fLyPSqeOwz2ioc/EuYQZ0ll16GVNd0Ud192i5btiR5mPnpVBiBzb+fevNpWOonSJM9dvwq5Z4PeZmULqok66dd+dcquWDerhE2FujLqFyzAzHxHTWD908xtMka1137OEjh1gTOtzX1uOa43h+GXcrXFEBELkkxoN4B3Otdk+zgf8Osf3/8AvemitxJPyMtFFFOKFFFFABRRRQAUUUUAFFFFABRRRQAUUUUAFFFFABRRRQAUUUUAFFFFABRRRQAv9pzFyyTyV/8A61yI4u5h711lHxlgTAOhaSIOm4Fdj49bDXLSlgvhcyfVB+/8OtLqdkUv33g5rC6hgfiJ2Un/AJpjpWX3RzNrvRqSjLEk+wn3eII93Ozl7RtqpfKVyPvtGgBkacqw+0CgXEiTmthpkkSzOdJ2Guw03pl7ZWDaud0LIFtQCHggERsoEDbrPMnalPiF3MLXlay/J7kfSKu5OTRFqk0b3YrgoxKYkSQyKhXxECTn3jfbnMVe/J8QVD2UzKygt4vikQVI8hr7+UVU7CcRWymKVs83ECqVRm1hxrlBjfnThwHGqLV+M0BnKSCugZ4kEAjTLpQ0nJDR+1iBxrD4geO6ptqwECd4ECY8q619nY/4dh/7Lf8Ae1LvHcIL3DXMy1pQ89SFlvbIfoKZPs+H/DsP/ZP/AHNTaadE5DDRRRXRQooooAKKKKACiiigAooooAKKKKACiiigAooooAKKKKACiiigAooooAKKKKAFztLeCX8OzTGW6NOsKdTtBUN8Wh+VZuL4zctJkRVQHXXUgHprA0/kGtjtQI7lx9xidp3EcwdNZ01001ikjtZ2qtnJasWwWG7kbST4AJOYRBBJ0kRWbI221HlGrEkkrMHtZirzk57mb+Z3nrr8ugpbvMSFkfdgekmK3cdhcQy+O1cCnXMbbAR8tKqcftBTZgRNhWj1a5HvEVTFencTNGpbF3shixb7wnSckaTqMx29Yrcx+IaMQbbFiy5g23xplLAchIOh9axeyb5BcfJbZQ1tSbjZVUtngkZWkeEyeWnqGPHYe4HIe3bUXLLBe7csDGo1yKJhjETNdySejbsGNe7fuafZm5nwxVhIZGLf2Yyx7gfjTP2Pw5t4KxbO6KV+TEUr9gcMXw2YFgCsaD4yB1/RG0D56mnjh6RbUev1JPKrzI9ixRRRSHAooooAKKKKACiiigAooooAKKKKAEK929vKJbCgDrnJH0WenLnUQ+0d5INi3A594fwyTNZmLtvfQEwLaAAyYzkb+3889M7D8JVrhUeEEBgJneZ99/SPKscc7rc2PAr2GG59pNwHTCqR170/4K9D7Rb39UX9qf8ABVU8MG51PU1r4DhiKwa4LeXLMM6qTtGhM/woh1EpuooaXTwirkUF+0i8f6Gv7U/5dD/aReH9DX9sf8uujcB4aqDXfyMLOugGwEfyax+2vZ22B3oEMxgwND/A/jVZzlGOolCGOUqE9PtKun+hr+2P+XXv/wBRr39TX9sf8uoBwkAbfOpLfCwSdvlWZ9YX+kgTXftBvrE4Ndf/AOx/y68/+o17+pr+2P8Al1gdp+LLaZbdvKzj45Eheg05nf8A3rKt8Rbdu89YGX5fwq0MmSUbojKGJOh2X7Qr5/oQ/bH/AC6mPby/EnBD9t/46X+EcSDsqOuVmnKYImBMQecfyK0eM4RjaOXf/blzqUupmpaXsVjgxtWjUPEL2NUB7C2BqVm7mJbKSDkyAwAC2vQRypCvXCuKuAgByyrMzBygHWBod9hy2rfPae0MMnekrirQy+HRmGwIaDErodtekg0l4LFA3kdzmLN45nb3JP1rbKtG3cyp1L8HRU4ldCENauSoWIaSZ08gYP40ndt7DJfth/j7hS2swS1zSfIR7zTmmCWe8N8d2VACCSYGurEzvrp9aQO0/Gjir/eMoUqotmDocpbxa7TO2tQwJKy/USujS7HYJr2e2FJQtba4RyAzAfPMfetxcKLF0Wje7xLbiF5AODI9RK+Wp9/n2a4DFqLly2ttEuZVzXlYzBJ8AUgkidzp57048X4Th8MLmIZEznxM8HLm6qkkKSeep865N8o5HevgzewtrIGtjPlRmUSSyrEgkKJ9I0HPfefjna27hbrWvyTOFIyt3sZgQCCV7rwmDt1BqxgO1NiEa7C5oGaZg8vEPf61sq9i7avAZbqupgDxagaR77VSWe4/Iqxb/Anr9obxP5Gf23/jqtd+1IKYbCmf/l/8dR4qyEVmb7gJbrAGtLfZXgVvFlruIdhmY6KQPmSDHlUsfUak2x8nTpNKPIzr9q6H+it+1H+Cp2+0wf1R/wBoP8FK3bLsb+Txcw5Nyyw15svy+JTUXY5++zW21ZQCp/VnY+h/GqTy1HUiUMSctMhs/wDVBf6q/wC0H+Gp1+0YH+i3P+df4Uj3LfdY4hwMqsN9AAQCNeWlOfGsVaOHDkAOCI6ny89NKnPqGqpclYdPFpt9iZvtGUb4W77MpryPtKt/1W981/jVROGA8hUlzh4gCBUvrSv0cfJK/wBqFob4a980/jU2E+0my8zZuJETmK7ddDWQ3AVYaqKjvdm1CNoDpsfqOtN9ZER9JQxYnt9bQFjZbKDEhhE9Dpofxqne+0+yACLF1geYI5b7xzpMuYXu2705srKAwiQwAA1GxEQZJ514s4JX8S3WS2QMoUwQRoytHTQz51aOXuyMsO9IYLHDjKq5ZWYdemwCxAA852qbEcNRGGRiDzM7/St/EbCd+tL+LZmvZF/RzMegBAJgSTqQIG5IrzYTlklSPQcYpWzSwfC2uHwsYBGYmIE8ttfQUwY1RecjL+athSxOxY7A9YH1Mcqv9lOA5QSWM/eE/TTY9YmNpOorb/8A8xMpRIXQgdDMHKR5biPPzr0cGLRH5MObJrYqYviLWrYa25tqI0gNM6EwduWgMb+2txzHG7Ye20EhVPeJyMr907HqNdDSn2kVMKfz14HwvltrJdysMFI20JBzaRPnUeE7SpcsZmhCilri9ep031+pFJl1xg2x46HJUQ/kZ3zMfUj+FTWsF+s/zH8KRMT2uvuxFuEXpAJ9STp+6tjg3ai5bZVxIDK0QwAUr5xsV25dd6xS6fKlZoWaLexB2dy2eI37l4ITaJy5tVzMwCnWJ0JPLn0rpxvPirJzPKMvhAC6HYqy5Y0MjnNcSxb3Xv3QdLjXZgfpZoAB8uVdI7F3cSTmcZV1DeLwsRoGgA6iT4fSt8tWlGbG427E6zict5rWUK1tjlnYOCVJH6IYaQNBuAKk4xxdu6EFgSNvOqfaK7kx1y5b8Qa5oI+IfKNSKn4rYdbzW7iZSp1HkdV+YNTnFalJorhTk9CFy/w29nIcHMfESTuDsZ6VE3DrqxNq4OfwNHzim/g3CxeIBkJMuZ+EKwEaj4WldBtlNN+PwiKts2Q0uQFbMRE7sHHLnpVHma2oh6Ct7nOME+Ju5VtW7r5Z0CsR/AU7fZl2ZtITexKA3gxCq0EJHONs08+XzrX7N9o1xCXELSyEqCdQYGh8ppu4Vwi3ptp050jyN7JUMoJbt2WLNlb0+NlOoBWNIMbEetI3aDFvY77D4yz3qXGZUvTqU3EDUBwIMDLqOe9N93CnD3HYT3bPmH6pb4vYk/P1qt2/sLdwZgDdWX1OgHyMe9PJLRa5Q+GS16Zq0znHZnB2jibbojrlBUhNmMQHgmIGre67EatfaiDcQLFu7lLM6aGdAFnmBMkHqKyewlxVFyd0YtHqNp9ZrQtowDPc8RvKzNJnLcjQL0QKoWPIdTR6nqRa4aQZMPpZK7WUMI/5XYuC4/5+0xU6AZ0jYjmDBg/xrnPZfiAR1FyTag5hqdCIJ9iZ9abLTPbxRcQoYpmPIKrKTM9QI+dJeAjvmFs5bbsUnmFYyBJ22AmlxU4v5FyXGao6lgLytbW1O+07mdCZG56nrrXPbdi7gGukGfitB1OzA6EiNjl0rUwONXCsTcvzctiFtsrbEaFIlT+7WpGti9YWNe8Ys2sbDfyksdetKvbs+GNKp7rlC7wi67XMzg3FLBnJ8RMfMn05jSm3C4W3da4HdlSyQ7AkGGckjlp8J031pYwnAb/fZUlPFlzkwQPMDXbem/iHZr8huplbMt4q4zGTKAaNIg+JmjrNNlipbxZzA39rXn/I28F7Mm8mYXmUGY06aazEf6184t2feyAWuMRyM6e4rStcbFk27aq90soMWo8MeFs5OgGijUyTNXvy+5eJV7arb6aNmUjUNIjfkPLWpzwY6ruNDJkbvsKK4J40uET5T++oMdgr2XwXBM7RGnPWYmnLB8LtKuRTI1jQaa7CNo2rJxuEZZ5hTB94g1ininj93KLqalsc547h3w4tnMzBjlKwI2JgSNpHPaapWsQVLDwfFHhXKfLMAhWYI1H1rX7fk92n/wAg1HoaSGWTJknzrd061wTZnytxlsdf4iI26Up4riJs/lF1TDooCRyZjlUnkSC7MB1TyFMfaLEC2s9BXNeJcWD2jbA1N0OT5Bcqj5kmo9DB3qKdVJKFGhwHt1jsKuS1fOXWA4V4O51YE/WmrhX2g39TcYXMxBAyhSrCdiukdTFc+wWDzKxOuZfDGhDAiJldonb5ir+C4eywS3oK9CWSMeTPh6TLkqlsaXF8fexV437pV2KwoVSot85APOd+s+QFebtq2cLeZiRfMBVg5Agys2wMszaa7ZR1mrGBSNI167gVuYNLauouRlZSDOgB0InykR71nlnb27HoP/TowhdtsTuy3Bmu3UDCFOusj/b18qeOI4SziEC3Js3LIA1UEOI0gTqeXuK+8TxJsMlyIQplaF+GJIYcmGuwnSlW/wBomu4i2yjvLdu5nYnTMYykgmMqhfhnY6mdBRvOVmRpY4V5GbhvD8Jg/wD8i+wOIC5ghOsxChQdyx59B61W7F8f/J8Jjbbt+cYh7W+pbwkCdoIBjpPSlXtDxbvb/eDmwbL90QAoAOhIAUDbWJq1ftXXAuLabKpggAk7b+EbDrPP5Vt9jLtZ7NkBsznxQMsDUxGk9RoNI5Vq9onzLbLlmdRkzHUsgjKCT0MxP6XkKX+I4t89ljbZU1ZJ0LxA23jbetvG3w9oGdQRM+YNZp6lTZu6SUfVRS4HxU4cEEEiDodoYxlEt15azPKr+GsY3iKMc1wWlj42O4kNlA05kfSrfY7Dpca6jjwFPiCqSpEkRmBMyR9fKmDsQxXB3FQHNmuKs6/CT+FVX26u4vUQ0ZXBcEfYDhosgoFHiMNOpNN193sNp8PKoG4cMPYXEW9TbTPdkmXUiS3qIOmgiegrQw+Mt4uzmVhmIgCllFp7klJdjTtgPbggQwMjffcfWlXtPlt4G4twmLbWxIME5T4dfOAPer+EtvbQwTI5VU4tgWxeHvW8ujr1g5hOU/OKaL7MVruhXweAay1vNo162zHpplgfVqsYzHZUIjl+NXeNXG7jCXGS8rJcAZHUAIIymWjXUiMpI3PKlztJiO7BJ5fjyrHli1kWk145aovUKfaXEs6lVHrH4e+tVOC4CLc3kYKzAiQRI69Y0MEVNg07wM5Ey0CNSAP9a1+KOVtW1gbjN5NlbKgEbZCDPXLWpPStCISWqWszON8OOXK85h8DMQSo5AsPiQzo3Ig1f4PZbubQGYEAgjaXjQHlpufTWrthd0ZVKAm3nUkEiNCVAhoMT77wK8HAFFdc+ZdgRqcrRz9BE8oPrU3O1pYyjvZFhDF0/Eq5ZidiGBIzDcfF6/OmDtriRes4Zx9wMrZtDqQAdeRyfUUrYG5E6EKMoy6yPveE9AQR6HWrvEbzBVbXKPjJIyhjBXwbwsZfc9KN7ryNGWhqfglwmOu2rad2ItZmVio1EBeQ3kNvofCd6t3e2N1UYZHJysFbKQMwkCZ5SKmtY9sQ6KluQYzlnJ8iBEKNJiennWl2j4e6WX7tAXtRcA3zgsC4Ebkrm036U8Eu4ZMjbco8EvZjivjt3HcfnRATaTpsJ5Tv5inLGYbPrtpHr/OtcP4dxctetXEWFtgwuadzrrHmBtsK6Dw/tqzlLboFcuACswRBJ32jb35V10npZz05yh6iWwufaNg8qL1Dj30bakdbU8q6l9qFrvMMlxfuXBPoZA/6iPnXLlJ5CjDHRGjjerca/tIxpChBpMTSdgOHbM49B/GmHtI4u4gjdUMn1qo7RSYnoxqKNeLplOXqT4XATyFSW80iKjs79TzqY3So3j0/EmlZ6ceLZeAggnQ9Br9K933OUQT6ECPxrOw7kMD8/OteA9tlXcar1B6H15Hz86Wtyje1mNxG+e5b+zFScEtlbWlslmHwyCD77iff1FZmMu5gU5fv6Vu4fDOLAt20m6VJVFEkHceEba8zzqtVGvLPF6yWrLt2Qp3bx74nwmDBGymNwOg00PKm3E5ks+AG4pIKsozGCNZA10hf52yeGcPYEBkNq6o+C6pXMNjowmNYnlNaCBrOYouUHe0W8M9ROoPmsiqZHukedBbWLly/3zorNkyzqTEfwNOTYeLGUII5ENJJ67a8taSmXvbrDUFiSA3XoT59af8ACqwsrnktAnYNMjTpPT2pOo20pFMDptmn9n1l4xGcLkyqq+TL42Wecgg+1bXYtQlq5cJ8K964P6pYtP8AyxVbsb3lyzft5MioWHeE/ExOY+H9NFPyy9KoPfYcFv3EO9o25HQAKx99aslcYnJv3SHngXFbeJw1trcfAEuJ+iY0B6rpoeYn0rl+H4hdwF18O2ZQrHu5ESJ0MxrpGgkjpSj2Ux2Js95ew90oLYWRGZWzHRCp0IIDH+7prrTL2m7WNi0W1ew1t7mU5LttzByySApEzAmCx386aSUtmLFtLVWzOi8F7QLcXvCQSNHX99bKJoXTY61xPslxzWWBZlHiEyWX9LzI5/609r2qthPzbjWPD05bch5VmkmnRVU1aOicLxwe2DHIg+xINc8+1bsa9y1+VYbUIJu2fIbunWNZXpt0OxwfGOtvKssS7bjL0OgOo1MexqfhnanPcyuMsaQd/er6lFLUS0t3pOJ8C4mbbWra6ZmEnmBObc9TB9hW9xoIwyg6jNoIgkZoPrAHTlW/25+zrxjF4FdJm5ZX6vbA+qD1HSlHFKXuWGPwy0wNDLCTpvU5pNqSKY23GmX+G49wUUpbYEqBcyjMJ8wOhIgg7RXjHsAwcM4m4C1sjdV6xoVII+pqxZwoy3QS1tNWIiSMxVQIGuhWdNRpXnEYgiyQ3j1Kq4YlSddIEZSNJHpUO9or2FviF24e8a1LA/EQNswB0G59R1NaHC8el2zcD/EbehHJkhpjYzA30086m4c4ykZvibM8fEIMArzEAT6A1X4hgjaF5vvNmVz92W3j9Ygkx0UnnVrT9vfsS3W/YdeEOqXAwhVUjOCSSARqQdonU7ka7VcHae1N7xN4rkozCBl0HXTY/P1pH7O3rjlASTlGs7EQQP3A+R9a0OKcNuW5uZfzTMcp5DxMAD0206ikmpU1/wCmzpo4sjSe3j8njizWrl9ntLGaMxGzsCfFE/wmsm/xALftj9Eyf3fSrXfBQWbSBM164LwhLt3vLg058h4Yn25T0EmkxRXL7GnrJLHiWOPf+fuO72WxeFe0updPDOwO6k/3gK5IxZWZCrBlMMNJBFdjwmJU2c5DJYgBEUQ93p5hfLpJOlc87VK4vd4LaRcAOVB4VgAAbamIknetOJeTyZNmVbvHMWO7a/OTUk6E/Kqtx4IHt/PtVwipS2Pawfbp8Hy40aKNfp5V8F2B49D9KkUc6t3bQMHcRH8PT1pLRo0y5T/wUcLeE9f5/GtjDXBA1YHqIj3Ecqwu5AJIHoedX8JjMu8+oj6g6GiS8Bjk6qRV4vgCLoCQRdOmkAtuwg+esfre1dk7F2UtWZMlmYERALCIBhQuggjkNJ51ztVS8vhUMy+JZ8InzIMiRpp+6tzg2LW5AYtAseAafGsllbSM2qGRGtacU/b8ni9biccnwdPxOGsYm0bV1FdTyYbHqCDowncGa4v2g4EcPfuWc9xreaQ1u4CQp1AZH5gRMb10PiWPS1ZW/ahc11STIIAYmQYJA+Klbth2eS9g7+Ou2i10Kot+JpVM2WWEgeEEuRHPfSrr3bMwP2nK8XhxbujN8M6nMCSPaIp+v3M9oA27qOQCLd3w5kkDOjxBymNPSYrnwyKRsCDNWr/Fnc+N2fKPDmYmOoE7VWXSptamtiay1wN/H+NtZwvcKgAeZumJytBZOYJzfeB2MaVp9kMQLvBcTZMf+1c+g39dPpXPjZN22EGhJzDYCfPWAI50z/Zg5ZcVYMibbCOkgioZsfp7fyi0J6zD4PhiLAmfH4yOXRf+mT/erwiW0e2cxtBJZjIksoJtso3JLwI3B8tauYbGZ3ZdpUMPIDRV9ljSo4hgRuDppI10II2II0IrLram2z1l06ydMlHlWLmCxLW3Vx8Sma6b2U45ZvOJyIzRmEEEEdG8/P2OlI/EeDrM2yLZOvduYX+5cbSPJyI6mvGH4DjUYNbs3ZGzIA4+akgitNxlueRpnjelo7hYtmScxyyDPMQXOZY8jHoDStxzC3VuPcXKwLZgF+Jf8XWN/WsPs/iMY0o/ezs6jcDeSg1g66idZmJ1Z0w7oJbMdJgjlWfK2aMdclvsv2zWFDHyYHcGtTivZixin7623dtu0CVnfMP0WM7iQeY50rW7GHxLhbqqhH318LfMan0M054Ts73dvLZv3QG1lwGMdBtHuDSLdHXsyhZ7KIQwd2MsGJUBZgbEayOfrWV2j4TatKSWBztqSJbXSBB58tN6ZcRgltoS7PcIHO5E+wIX6Ut4S5h1m44BuEkpmOaByKiSBO4O8EHTYLpQ8bZyzAYd2xpRVeczAqVKtkA5oRM5YMRuRXUMP2NvXMOqOFtkHVW1LA85B+IA7fOKt28fcV+/XDZ7z25W6wCqbY1ChuZ1zf6CsBe3WIvXVdhbVAAGiSRmMfKY5VafuSbRGKq1dlzhfYO9YZy162ttfhY/ERAiVEgbHmau3cabeGNtgGDnwtmBBWc3I8yZ9DS1geKXb/eZ8xJksO8JAA0OVYgijieK8CnxeJQVB0AEaj0Bn6VGd265exeEUkvBk9qFtMgRSqMDm5wQoJII19favuAughBPgkZlB0cnLlTzAAM9Y6GaxcVOfXfnPkJP1gVocMtyTkEhSFX+03hB+Ut8q0QhUVEhObnNtjZhuJ3Hcs6gpmK5VGqL1XqAQ08z4ekVn8Xv3EIXLbIEhTJ1XcH5k+0Vf4KvMLop+JjCzGUnX4tJHIa7c69cXw+YgyjHWTCsPadqqqR2hCZJcHofnUrXZaOU/OogYeDtyNfLRGcwdNP31nZ6sHX6vc0rNXbK6aRMGB1HMVn2zrFaeH8QjnUHyeguDOvxJI20P7jUQWreKswZ6yD68jVQmuo4fcNi3tuCpET4gen8K6Hj+G/lKLiMM+RwxN23918wUMR+i0KDtr768x4gfAx8qZ+xnacCyEYgOinMS0eBIMkHqsLp+savBOrR4/XV6lPwdR4HZb8nFu4IJA3VQBHwgKJ1nruflV7tEbScPxRcDuxh3AH9pSAB6sYj2qlw3HqLPeuUFm2Z70ssaSdxuNvEY5abmuX9r+2rYxjZSFwyMCI//YQBDHosiQvuddt2LHbSPJySEuzj7iju58AOqkAqxJ+8CDOsb9K+KVUlSu5GWRpE/e6afgPf0F8WnPT+fcVN+SgmNFE6mNR056686bLglba4FjNcMg4exDEchtPQ+vlTz2ExyJiwMiKXEyNJE5QNdx0HkfQKOFwbm6FRwLrMESR4TJ3zEeEazIHWti5w+5g+Id3iHS482wxLMRrDCGYA6Aio55KWNJ8orhVT+CrxLs7dwmJuKxG5ykbZCZUifKPQg1HiuLsiZUuNn2XWd+etaXbXtALj9WG0c1ZUKifIlvnSgpAZSxifiMTA22+f0rMouTuRsc4Y4aYrd8/BDfvOxl2ZvU/gNvlWpwFWGpTwHQEjc84NX+zfCbWJW475otFT5MsyQRy8II35zWvjOBXbdvP3xdLZ0twdFG8eIxCnkKMmaNaCfTwamp9gt4nuQ10KCyDOoMgErrBywSDpI51j4PtTiGuNdNzUuGYAQsE6wvvInnV/EWxctlZiedK922Ud0bkI+e1LgdxaZo66GnIpLh/udx4z2Ldwt6y6rcU6hl8BI3Er4l111DCNIFWOH8D4g4m9iLSfq2w76eXw0icP7f8AELVtFW8HXQZ2RWPTViJPvNQ9qe1GLus1t77lSNF0VWHTKgEnyPn0qj0eDIlPyMHae5ZRTatXXvXYOa4WGS31OmjN0Ukgc+hSjaO0sROVS5O0AnQdQ23QireHgFYYgkx4hIUyPEI31Ijz9K0LmEYosEwCCCDJZmMeNt82UjSIj6Qlkp7FVHydL7PXg3DUuXYUJZks85SQPij1iQOcjnXGMJayPl0OZSBH6QLCDryIBphu8QuDBXbJym2bhdYbVQrxBEQcxkzPkRpWJjgVYM0fm7pzCf0gCTpy8Mz5ineTXSFjDSz3xLHC2mdSQzw6xuCZ/HoesVfwzNiEBdFXw5QV9IHoJ5bVgWVOLxhC6pmken8Jn6V0PEYZcPYJI0Fca0qu5xO78HLb53ncKF9TOv0ETW1wrCG4tuyGQZpuGeY0ywBuYEx+sKx8JZDk5jAkCeigEuf+UR6mmjsbg+8vtdYfDsOQjSPbb2rSJBDbwzhyhCSc56kaj5nT0AFJ3bO6TdCppA1jz/2p3xuKFth+sDI9BM1zTH8VXvHuEEi4xyyNYXTb1n5V0eTM64xA13Go868PIM8tDB8on6VOx1E1XxNyCDM67VDuejLaN2aAPMVoYG7rWThn0A5xV7BnxDpzqElRvhPUjYu4UNbZgdRrHp/pWBdEA+RrcXHABtNCCN6w8RsfT91CBtpOzO4k35s+ZFVOFOoYyi3CQAqsJEk7n+edeuKt8I96+8KWMz81IjnznatkNoHg9Q3kz0uy/tZVS+yobYJCkgsuwJGxI5kVPhn0jrp77j99TdoMItu6cjEhpbXcGToevWfOqVnmPKR7VqxupHnyNGwsgDXUH6Grdts2UjcxPpzqhZvf+35k1e4fpcIP3U2rfGSJNDF2KtAYtLlw+DvEtovI3GDkfILPuK0ftkws4m1iFPga0FJGkMrNrPoVHsKWcDiCLttsxAR+8UcswBjTqSAJ6VscbxverbVjmVVAPuBm/nyrJkwSll+H/QvDIlD8Chf4040Xu2ERJtqT8yJn1rNxeKa4xZoJMDQADQADQabCveKw5tuVImDp0PTSoha10+XP0rN6Si+DryOXckw2KdJyErOhgkSPY1vL2pxAVVSIAg5vHmPUsY18qXUXSfOvSPB8jv8Az60TxRf3I7HJKPDGLguMzDKYny29KyeI4l87qxB15gSY21AnavHC8RDirnaLD6hxz0Pr/t+FQ0qGX8m6U5ZemvvHn8Fy2EFogfEzaAbe89NBHLfnUvF8YO/+HxiCDpuGaCQesjTnUeEuKyLExnJI8tNPckeleOJO4uA3dMwOvQ5mLRHTMKRLck3sjZweKZg91tJK7TCEyxIMxMA9dx012ReYLbkKYKZXTYhZ8JUmAwLR+O1KGCvhe8tZvCynIZ0J5ETzIBFbOEv5RatSrMzZiBIAzSYjeIk+4qGSFFU7NPiroislpWJYajNmAksesCd4B9tazL+IRnbwMVvIQDvoCyt6SB8iKlulEKjYiLjL5DcFjvA6ac52rM47ifAptZZQl2gaDPr8vDHoBS447jSe2557BXTaN0kQy5QQfUyKfO196cI7DbJIrnvZbEZ3xDQBmXNHTUU28XxWbhjHmBlPzitMr1meFaRKwFsi0X6zH93U/TKf7tdF7KItvDoQIkVzfDKXsgCfBd+hUBh+73p7/KcmEtk6HuxPrzqzOwMvtHx8riEy66kEdQdDSniSLlxsg8Kwqjy9/OTXjE4gsS53O36q9fflUaHu0VubyfbSP30yROUrNO4+WdP3zVBLUmW06Ab1JbJbmTHX+FWFGtZn7T2IpZafY9WQBVmyY1qCKkBqT3Nsdtj7eufz/PlUWKMKfMwP596LonTyqLEgnJ6E12K3QmWTpmZxMeMD9WrXCbc23HUkfSqvEz4xWjwK0xlQrEkiIB19PlWqX+yeRia+sd8b/sZWIus+rGToNd45fh/M1BYaGFW+KYVrVxrboyMD8LCCBOh8x5jSqNVi63PNkqdE1zwmOhkVev4kqyuNiBUGJtSAfSpLXjQ2+a7eYrYrTaX6Ey532qkcxWnauSoHnS9afwqehIrUs3oE/OtMJ6hHsHEcP3hImGEwf58vwqqolACASJB66VduXALm+/iHnIisi/eyvI9D7Us2ou2dW5JcsDfY8zyJ8xy6/Oo7zTAIAjQyNfOp7d8GQRuP9v58685M8MPrpEefOpuK4id/JTwqAh5MELKnzHL31HyrTt4v8o/NEZdJJ56ch0/hNRYvDLbClYM6k/wqN9FzDwuoBWBruZJPoQI8j74s3Tv9TVg6jRt2fPyj3w7F9y+Vxop6kRBmZBHrVviuKa6+o8KzprKjWR4ufl1rHsXA1zNcJPPrJ5A+UxPlWrfa2QsZjzbYEkzz1Pz20rPJU0x4ytNLg+4dVZtfBbSeZnXzgwWjTkPetTCE5iUAzZJD/EeZ5jfYekVjWrRKnpzG2/00gHWphxIKoBglQIidY01M6j06Cpyi3wUUkuTax10/k+ZtwoAkmZKqG3P6s+snWTVPhdkNh88jWQw5sAw0E/eCyNKwOIcQa4TroY09P3Vr9mzmtlInLcB9tc3oSD/0ih43GAvqKUqR47HmLl1W0/NsD6iP4Vu4K93vD8VbBkqC3y1/cfnS3g74/LCwAyySRuDA1PnJE19wPEWW88kxd0YdQas4X7iSnS0mj2IvjvDbfZgGH9pZB+Y/AVffF95w627aeIq/kC2v0NYfCLuXFpGhDuvlMGB7n8a1uz+KC27lts3hJuBYglgPgjnsvrJrtbjxe1GRxdkVsiwUPjzAzmU/CKo4q6WIDH4R8p1gegIFTva8UsNFgkTMKNgTtJOkedVLqamd5lvU60xNsa14IfyU313WS6/q/pT5CD6A1lhqdez+Lt3cEFDSe7Nt1G+0H3iI9qSGw7WTkfURKuNmXkRz8iDqCDWSruz0+nzqPtfB7z16FeRXpvKkaPQjO9z0monrXgkAknYLFR3rxXKAJnf0pp7EcDt4hmuXSO7tnQGIZvPyH4zXVEjl6iMU/KEdiLkqupJ35KB506Yfgx4ee+Z2vqVhLlvRVbxZkIJO4jXSdelSdt7du7LYZUU2iwZl0YlQSVChfGND4thB5Goeyvae2cMcLichWCPznhEHaHgjTeCBESDyq7txpcHkPJcrfJPhu1+FxY7nHWkAHwOROX+8NVpV7QYbA5JwruXDQwKkIR+kCx0jQab9BvUXHmsjKloq0MfEskBPuoD97cttuT1rLUKZ1PuP4GnhDvuRnO9nQW8SSMp1FSC3GV1bXePTevL4PQMJiY16/wA/galwSyCp3Gq9RW2FvZ/oZ3sS3QpYRs+vo3+tfFulRUNzQQVkb+noelerVzQjVlPL7wNV1bnKB75OUx8PPyr7i0FwZl16/wCoqDu+oaa8SRqPnEVNz/7Ha8AmII3/ANa1sPaLrm+712A66nQVliz4cxOp2FSYez125etcjOUeTtJl5u7PhDZokmNgBqdeZ5aafhVQt4iWmSd+U1fwlmM0jUodZ32nT0mozg9hznnO+wrmtbzbCnwjHI1r3mM+lbR7NuysynY7Ee3KY1rPHDLpJHduW8hp89qya4vuV0yXYpm4ZrwTWhjeF3LZAZdxOmv1FVzbHNWA235+4pk0+DjT7larGEvuubKYBHi9K8+Gdmj1E/OP3VYxiKAMoj9XU6jqTuflQ/AJPlEWBYhieYDfgaLzahgCDp9KvYbAgrIcDMv3gQD/AHojcda8cPXurqPcUtDiANQSD12PpXQ0s+Yq2zPtlZ48P3p6xuPfWtu89xhavPIFvKDAAYsIJJPSfDHka+Y69ba8ptrcU7RlAb0SDoTMEmIqTHXmNtkZktrEJbGs9CW5ctdBrNKyqSRU4hi7TZ7kaOZVNsxAg68lBnXzrEtOTJO5NWwhg6KZEddByA200POqiKRRyLJmngC6HwNAO5BI0843qTEhUuGTnO7GOZ15+fOiipveQ/8AxPaWzowGkDnrqNfxoFyfh00kTrRRSUmXhnnFaUyub8+WnrvH00qe1jstp7WU5WMrBAE85EajTyNFFVUUZ23yaOC7UYg94FiSgVTztjmVPU6n1I6VRx3C4IfSDM+sGvlFTlJxmkjqVxtmSuGLnSST/PM1bwPBnYzsBMkET8poop8mRx4FhjT5NK/wi4i7hgw9DPL1+leF4ToCCM8H09KKKkupyNXZX0YeCG7hXUeJQR5H+NZgsqWifT91FFbcWeWTaRmyY1Hg92wV0L+0TXtkLbEGfKP30UU080o7L+4kYpktvh79ANNzr6CNhXm1aWV7xyFDeIhdAOcLz0r7RWZZZT2bLvHGPBtWhYQkZ9Z0yqSf+rKKla7bCtlSBEZ2YzrpIVV/E0UVFx4HTs9cMxTPKliANAAAAdNzuZ15mvuCVlcLdIYFmUEa6iORjkaKKnJe5oquEX+I8PY5HEFABm5GAdCBMEa7ae9LWMXO5AiFbTSPPaiijC7V+BZlPiPD92Uz5RHyqHB3FFu4jDVgMpidQR8udFFao+5bkZe12jT4di7lpVQBWQEt0bXkCdBrrtXy9xg5wRZVWGzElyJ9dOdFFEZOwltwUu9MkhUHnlBj2iPpX28ARnOYk7nr6yZoorrFJ8DZDEDQA7abn91X8lm3IbxHrH+lFFTauVFo7Rs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4" descr="data:image/jpeg;base64,/9j/4AAQSkZJRgABAQAAAQABAAD/2wCEAAkGBxQTEhUUExQUFhUXFx0bGBcYGB4aGhocHyIdHxwcHhkaHSogHBwmHBwcITIhJSkrLi4uHx8zODMsNygtLisBCgoKDg0OGxAQGywmICQ0MDQsNCwsLCwsLCw0NCwsNCwvLCwsLCwsLCwsLSw0LCwsLCwsLCwsLCwsLCw0LCwsLP/AABEIAMcA/QMBIgACEQEDEQH/xAAbAAACAwEBAQAAAAAAAAAAAAAABgMEBQcCAf/EAEgQAAIBAgQDBgMDCAgFBAMBAAECEQADBBIhMQVBUQYTImFxgTKRoQdCsRQjUmKTwdHwRFRygtLT4fElkqKy4xczc8IkQ2MV/8QAGQEAAwEBAQAAAAAAAAAAAAAAAAIDBAEF/8QALxEAAgIBAwMDAwMDBQAAAAAAAAECEQMSITEEQVETImEUMnGBsfChwdEFM0JSkf/aAAwDAQACEQMRAD8Ad6KKK6dCiiigAooooAKKKKACiiigAooooAQ/tNSXwxmIFz/6aRznakJsTbCiWBBBygzG5naROw8Q6mdqfvtRwly53HdkBhnO8aeH+Yrl+C4Zcuu6oBKAltY0Bj8alSciltRRo4biloW2XIS56n8Dyqhh7X6RPzqa9wC8pUHJLKWEPyG49fLyPSqeOwz2ioc/EuYQZ0ll16GVNd0Ud192i5btiR5mPnpVBiBzb+fevNpWOonSJM9dvwq5Z4PeZmULqok66dd+dcquWDerhE2FujLqFyzAzHxHTWD908xtMka1137OEjh1gTOtzX1uOa43h+GXcrXFEBELkkxoN4B3Otdk+zgf8Osf3/8AvemitxJPyMtFFFOKFFFFABRRRQAUUUUAFFFFABRRRQAUUUUAFFFFABRRRQAUUUUAFFFFABRRRQAv9pzFyyTyV/8A61yI4u5h711lHxlgTAOhaSIOm4Fdj49bDXLSlgvhcyfVB+/8OtLqdkUv33g5rC6hgfiJ2Un/AJpjpWX3RzNrvRqSjLEk+wn3eII93Ozl7RtqpfKVyPvtGgBkacqw+0CgXEiTmthpkkSzOdJ2Guw03pl7ZWDaud0LIFtQCHggERsoEDbrPMnalPiF3MLXlay/J7kfSKu5OTRFqk0b3YrgoxKYkSQyKhXxECTn3jfbnMVe/J8QVD2UzKygt4vikQVI8hr7+UVU7CcRWymKVs83ECqVRm1hxrlBjfnThwHGqLV+M0BnKSCugZ4kEAjTLpQ0nJDR+1iBxrD4geO6ptqwECd4ECY8q619nY/4dh/7Lf8Ae1LvHcIL3DXMy1pQ89SFlvbIfoKZPs+H/DsP/ZP/AHNTaadE5DDRRRXRQooooAKKKKACiiigAooooAKKKKACiiigAooooAKKKKACiiigAooooAKKKKAFztLeCX8OzTGW6NOsKdTtBUN8Wh+VZuL4zctJkRVQHXXUgHprA0/kGtjtQI7lx9xidp3EcwdNZ01001ikjtZ2qtnJasWwWG7kbST4AJOYRBBJ0kRWbI221HlGrEkkrMHtZirzk57mb+Z3nrr8ugpbvMSFkfdgekmK3cdhcQy+O1cCnXMbbAR8tKqcftBTZgRNhWj1a5HvEVTFencTNGpbF3shixb7wnSckaTqMx29Yrcx+IaMQbbFiy5g23xplLAchIOh9axeyb5BcfJbZQ1tSbjZVUtngkZWkeEyeWnqGPHYe4HIe3bUXLLBe7csDGo1yKJhjETNdySejbsGNe7fuafZm5nwxVhIZGLf2Yyx7gfjTP2Pw5t4KxbO6KV+TEUr9gcMXw2YFgCsaD4yB1/RG0D56mnjh6RbUev1JPKrzI9ixRRRSHAooooAKKKKACiiigAooooAKKKKAEK929vKJbCgDrnJH0WenLnUQ+0d5INi3A594fwyTNZmLtvfQEwLaAAyYzkb+3889M7D8JVrhUeEEBgJneZ99/SPKscc7rc2PAr2GG59pNwHTCqR170/4K9D7Rb39UX9qf8ABVU8MG51PU1r4DhiKwa4LeXLMM6qTtGhM/woh1EpuooaXTwirkUF+0i8f6Gv7U/5dD/aReH9DX9sf8uujcB4aqDXfyMLOugGwEfyax+2vZ22B3oEMxgwND/A/jVZzlGOolCGOUqE9PtKun+hr+2P+XXv/wBRr39TX9sf8uoBwkAbfOpLfCwSdvlWZ9YX+kgTXftBvrE4Ndf/AOx/y68/+o17+pr+2P8Al1gdp+LLaZbdvKzj45Eheg05nf8A3rKt8Rbdu89YGX5fwq0MmSUbojKGJOh2X7Qr5/oQ/bH/AC6mPby/EnBD9t/46X+EcSDsqOuVmnKYImBMQecfyK0eM4RjaOXf/blzqUupmpaXsVjgxtWjUPEL2NUB7C2BqVm7mJbKSDkyAwAC2vQRypCvXCuKuAgByyrMzBygHWBod9hy2rfPae0MMnekrirQy+HRmGwIaDErodtekg0l4LFA3kdzmLN45nb3JP1rbKtG3cyp1L8HRU4ldCENauSoWIaSZ08gYP40ndt7DJfth/j7hS2swS1zSfIR7zTmmCWe8N8d2VACCSYGurEzvrp9aQO0/Gjir/eMoUqotmDocpbxa7TO2tQwJKy/USujS7HYJr2e2FJQtba4RyAzAfPMfetxcKLF0Wje7xLbiF5AODI9RK+Wp9/n2a4DFqLly2ttEuZVzXlYzBJ8AUgkidzp57048X4Th8MLmIZEznxM8HLm6qkkKSeep865N8o5HevgzewtrIGtjPlRmUSSyrEgkKJ9I0HPfefjna27hbrWvyTOFIyt3sZgQCCV7rwmDt1BqxgO1NiEa7C5oGaZg8vEPf61sq9i7avAZbqupgDxagaR77VSWe4/Iqxb/Anr9obxP5Gf23/jqtd+1IKYbCmf/l/8dR4qyEVmb7gJbrAGtLfZXgVvFlruIdhmY6KQPmSDHlUsfUak2x8nTpNKPIzr9q6H+it+1H+Cp2+0wf1R/wBoP8FK3bLsb+Txcw5Nyyw15svy+JTUXY5++zW21ZQCp/VnY+h/GqTy1HUiUMSctMhs/wDVBf6q/wC0H+Gp1+0YH+i3P+df4Uj3LfdY4hwMqsN9AAQCNeWlOfGsVaOHDkAOCI6ny89NKnPqGqpclYdPFpt9iZvtGUb4W77MpryPtKt/1W981/jVROGA8hUlzh4gCBUvrSv0cfJK/wBqFob4a980/jU2E+0my8zZuJETmK7ddDWQ3AVYaqKjvdm1CNoDpsfqOtN9ZER9JQxYnt9bQFjZbKDEhhE9Dpofxqne+0+yACLF1geYI5b7xzpMuYXu2705srKAwiQwAA1GxEQZJ514s4JX8S3WS2QMoUwQRoytHTQz51aOXuyMsO9IYLHDjKq5ZWYdemwCxAA852qbEcNRGGRiDzM7/St/EbCd+tL+LZmvZF/RzMegBAJgSTqQIG5IrzYTlklSPQcYpWzSwfC2uHwsYBGYmIE8ttfQUwY1RecjL+athSxOxY7A9YH1Mcqv9lOA5QSWM/eE/TTY9YmNpOorb/8A8xMpRIXQgdDMHKR5biPPzr0cGLRH5MObJrYqYviLWrYa25tqI0gNM6EwduWgMb+2txzHG7Ye20EhVPeJyMr907HqNdDSn2kVMKfz14HwvltrJdysMFI20JBzaRPnUeE7SpcsZmhCilri9ep031+pFJl1xg2x46HJUQ/kZ3zMfUj+FTWsF+s/zH8KRMT2uvuxFuEXpAJ9STp+6tjg3ai5bZVxIDK0QwAUr5xsV25dd6xS6fKlZoWaLexB2dy2eI37l4ITaJy5tVzMwCnWJ0JPLn0rpxvPirJzPKMvhAC6HYqy5Y0MjnNcSxb3Xv3QdLjXZgfpZoAB8uVdI7F3cSTmcZV1DeLwsRoGgA6iT4fSt8tWlGbG427E6zict5rWUK1tjlnYOCVJH6IYaQNBuAKk4xxdu6EFgSNvOqfaK7kx1y5b8Qa5oI+IfKNSKn4rYdbzW7iZSp1HkdV+YNTnFalJorhTk9CFy/w29nIcHMfESTuDsZ6VE3DrqxNq4OfwNHzim/g3CxeIBkJMuZ+EKwEaj4WldBtlNN+PwiKts2Q0uQFbMRE7sHHLnpVHma2oh6Ct7nOME+Ju5VtW7r5Z0CsR/AU7fZl2ZtITexKA3gxCq0EJHONs08+XzrX7N9o1xCXELSyEqCdQYGh8ppu4Vwi3ptp050jyN7JUMoJbt2WLNlb0+NlOoBWNIMbEetI3aDFvY77D4yz3qXGZUvTqU3EDUBwIMDLqOe9N93CnD3HYT3bPmH6pb4vYk/P1qt2/sLdwZgDdWX1OgHyMe9PJLRa5Q+GS16Zq0znHZnB2jibbojrlBUhNmMQHgmIGre67EatfaiDcQLFu7lLM6aGdAFnmBMkHqKyewlxVFyd0YtHqNp9ZrQtowDPc8RvKzNJnLcjQL0QKoWPIdTR6nqRa4aQZMPpZK7WUMI/5XYuC4/5+0xU6AZ0jYjmDBg/xrnPZfiAR1FyTag5hqdCIJ9iZ9abLTPbxRcQoYpmPIKrKTM9QI+dJeAjvmFs5bbsUnmFYyBJ22AmlxU4v5FyXGao6lgLytbW1O+07mdCZG56nrrXPbdi7gGukGfitB1OzA6EiNjl0rUwONXCsTcvzctiFtsrbEaFIlT+7WpGti9YWNe8Ys2sbDfyksdetKvbs+GNKp7rlC7wi67XMzg3FLBnJ8RMfMn05jSm3C4W3da4HdlSyQ7AkGGckjlp8J031pYwnAb/fZUlPFlzkwQPMDXbem/iHZr8huplbMt4q4zGTKAaNIg+JmjrNNlipbxZzA39rXn/I28F7Mm8mYXmUGY06aazEf6184t2feyAWuMRyM6e4rStcbFk27aq90soMWo8MeFs5OgGijUyTNXvy+5eJV7arb6aNmUjUNIjfkPLWpzwY6ruNDJkbvsKK4J40uET5T++oMdgr2XwXBM7RGnPWYmnLB8LtKuRTI1jQaa7CNo2rJxuEZZ5hTB94g1ininj93KLqalsc547h3w4tnMzBjlKwI2JgSNpHPaapWsQVLDwfFHhXKfLMAhWYI1H1rX7fk92n/wAg1HoaSGWTJknzrd061wTZnytxlsdf4iI26Up4riJs/lF1TDooCRyZjlUnkSC7MB1TyFMfaLEC2s9BXNeJcWD2jbA1N0OT5Bcqj5kmo9DB3qKdVJKFGhwHt1jsKuS1fOXWA4V4O51YE/WmrhX2g39TcYXMxBAyhSrCdiukdTFc+wWDzKxOuZfDGhDAiJldonb5ir+C4eywS3oK9CWSMeTPh6TLkqlsaXF8fexV437pV2KwoVSot85APOd+s+QFebtq2cLeZiRfMBVg5Agys2wMszaa7ZR1mrGBSNI167gVuYNLauouRlZSDOgB0InykR71nlnb27HoP/TowhdtsTuy3Bmu3UDCFOusj/b18qeOI4SziEC3Js3LIA1UEOI0gTqeXuK+8TxJsMlyIQplaF+GJIYcmGuwnSlW/wBomu4i2yjvLdu5nYnTMYykgmMqhfhnY6mdBRvOVmRpY4V5GbhvD8Jg/wD8i+wOIC5ghOsxChQdyx59B61W7F8f/J8Jjbbt+cYh7W+pbwkCdoIBjpPSlXtDxbvb/eDmwbL90QAoAOhIAUDbWJq1ftXXAuLabKpggAk7b+EbDrPP5Vt9jLtZ7NkBsznxQMsDUxGk9RoNI5Vq9onzLbLlmdRkzHUsgjKCT0MxP6XkKX+I4t89ljbZU1ZJ0LxA23jbetvG3w9oGdQRM+YNZp6lTZu6SUfVRS4HxU4cEEEiDodoYxlEt15azPKr+GsY3iKMc1wWlj42O4kNlA05kfSrfY7Dpca6jjwFPiCqSpEkRmBMyR9fKmDsQxXB3FQHNmuKs6/CT+FVX26u4vUQ0ZXBcEfYDhosgoFHiMNOpNN193sNp8PKoG4cMPYXEW9TbTPdkmXUiS3qIOmgiegrQw+Mt4uzmVhmIgCllFp7klJdjTtgPbggQwMjffcfWlXtPlt4G4twmLbWxIME5T4dfOAPer+EtvbQwTI5VU4tgWxeHvW8ujr1g5hOU/OKaL7MVruhXweAay1vNo162zHpplgfVqsYzHZUIjl+NXeNXG7jCXGS8rJcAZHUAIIymWjXUiMpI3PKlztJiO7BJ5fjyrHli1kWk145aovUKfaXEs6lVHrH4e+tVOC4CLc3kYKzAiQRI69Y0MEVNg07wM5Ey0CNSAP9a1+KOVtW1gbjN5NlbKgEbZCDPXLWpPStCISWqWszON8OOXK85h8DMQSo5AsPiQzo3Ig1f4PZbubQGYEAgjaXjQHlpufTWrthd0ZVKAm3nUkEiNCVAhoMT77wK8HAFFdc+ZdgRqcrRz9BE8oPrU3O1pYyjvZFhDF0/Eq5ZidiGBIzDcfF6/OmDtriRes4Zx9wMrZtDqQAdeRyfUUrYG5E6EKMoy6yPveE9AQR6HWrvEbzBVbXKPjJIyhjBXwbwsZfc9KN7ryNGWhqfglwmOu2rad2ItZmVio1EBeQ3kNvofCd6t3e2N1UYZHJysFbKQMwkCZ5SKmtY9sQ6KluQYzlnJ8iBEKNJiennWl2j4e6WX7tAXtRcA3zgsC4Ebkrm036U8Eu4ZMjbco8EvZjivjt3HcfnRATaTpsJ5Tv5inLGYbPrtpHr/OtcP4dxctetXEWFtgwuadzrrHmBtsK6Dw/tqzlLboFcuACswRBJ32jb35V10npZz05yh6iWwufaNg8qL1Dj30bakdbU8q6l9qFrvMMlxfuXBPoZA/6iPnXLlJ5CjDHRGjjerca/tIxpChBpMTSdgOHbM49B/GmHtI4u4gjdUMn1qo7RSYnoxqKNeLplOXqT4XATyFSW80iKjs79TzqY3So3j0/EmlZ6ceLZeAggnQ9Br9K933OUQT6ECPxrOw7kMD8/OteA9tlXcar1B6H15Hz86Wtyje1mNxG+e5b+zFScEtlbWlslmHwyCD77iff1FZmMu5gU5fv6Vu4fDOLAt20m6VJVFEkHceEba8zzqtVGvLPF6yWrLt2Qp3bx74nwmDBGymNwOg00PKm3E5ks+AG4pIKsozGCNZA10hf52yeGcPYEBkNq6o+C6pXMNjowmNYnlNaCBrOYouUHe0W8M9ROoPmsiqZHukedBbWLly/3zorNkyzqTEfwNOTYeLGUII5ENJJ67a8taSmXvbrDUFiSA3XoT59af8ACqwsrnktAnYNMjTpPT2pOo20pFMDptmn9n1l4xGcLkyqq+TL42Wecgg+1bXYtQlq5cJ8K964P6pYtP8AyxVbsb3lyzft5MioWHeE/ExOY+H9NFPyy9KoPfYcFv3EO9o25HQAKx99aslcYnJv3SHngXFbeJw1trcfAEuJ+iY0B6rpoeYn0rl+H4hdwF18O2ZQrHu5ESJ0MxrpGgkjpSj2Ux2Js95ew90oLYWRGZWzHRCp0IIDH+7prrTL2m7WNi0W1ew1t7mU5LttzByySApEzAmCx386aSUtmLFtLVWzOi8F7QLcXvCQSNHX99bKJoXTY61xPslxzWWBZlHiEyWX9LzI5/609r2qthPzbjWPD05bch5VmkmnRVU1aOicLxwe2DHIg+xINc8+1bsa9y1+VYbUIJu2fIbunWNZXpt0OxwfGOtvKssS7bjL0OgOo1MexqfhnanPcyuMsaQd/er6lFLUS0t3pOJ8C4mbbWra6ZmEnmBObc9TB9hW9xoIwyg6jNoIgkZoPrAHTlW/25+zrxjF4FdJm5ZX6vbA+qD1HSlHFKXuWGPwy0wNDLCTpvU5pNqSKY23GmX+G49wUUpbYEqBcyjMJ8wOhIgg7RXjHsAwcM4m4C1sjdV6xoVII+pqxZwoy3QS1tNWIiSMxVQIGuhWdNRpXnEYgiyQ3j1Kq4YlSddIEZSNJHpUO9or2FviF24e8a1LA/EQNswB0G59R1NaHC8el2zcD/EbehHJkhpjYzA30086m4c4ykZvibM8fEIMArzEAT6A1X4hgjaF5vvNmVz92W3j9Ygkx0UnnVrT9vfsS3W/YdeEOqXAwhVUjOCSSARqQdonU7ka7VcHae1N7xN4rkozCBl0HXTY/P1pH7O3rjlASTlGs7EQQP3A+R9a0OKcNuW5uZfzTMcp5DxMAD0206ikmpU1/wCmzpo4sjSe3j8njizWrl9ntLGaMxGzsCfFE/wmsm/xALftj9Eyf3fSrXfBQWbSBM164LwhLt3vLg058h4Yn25T0EmkxRXL7GnrJLHiWOPf+fuO72WxeFe0updPDOwO6k/3gK5IxZWZCrBlMMNJBFdjwmJU2c5DJYgBEUQ93p5hfLpJOlc87VK4vd4LaRcAOVB4VgAAbamIknetOJeTyZNmVbvHMWO7a/OTUk6E/Kqtx4IHt/PtVwipS2Pawfbp8Hy40aKNfp5V8F2B49D9KkUc6t3bQMHcRH8PT1pLRo0y5T/wUcLeE9f5/GtjDXBA1YHqIj3Ecqwu5AJIHoedX8JjMu8+oj6g6GiS8Bjk6qRV4vgCLoCQRdOmkAtuwg+esfre1dk7F2UtWZMlmYERALCIBhQuggjkNJ51ztVS8vhUMy+JZ8InzIMiRpp+6tzg2LW5AYtAseAafGsllbSM2qGRGtacU/b8ni9biccnwdPxOGsYm0bV1FdTyYbHqCDowncGa4v2g4EcPfuWc9xreaQ1u4CQp1AZH5gRMb10PiWPS1ZW/ahc11STIIAYmQYJA+Klbth2eS9g7+Ou2i10Kot+JpVM2WWEgeEEuRHPfSrr3bMwP2nK8XhxbujN8M6nMCSPaIp+v3M9oA27qOQCLd3w5kkDOjxBymNPSYrnwyKRsCDNWr/Fnc+N2fKPDmYmOoE7VWXSptamtiay1wN/H+NtZwvcKgAeZumJytBZOYJzfeB2MaVp9kMQLvBcTZMf+1c+g39dPpXPjZN22EGhJzDYCfPWAI50z/Zg5ZcVYMibbCOkgioZsfp7fyi0J6zD4PhiLAmfH4yOXRf+mT/erwiW0e2cxtBJZjIksoJtso3JLwI3B8tauYbGZ3ZdpUMPIDRV9ljSo4hgRuDppI10II2II0IrLram2z1l06ydMlHlWLmCxLW3Vx8Sma6b2U45ZvOJyIzRmEEEEdG8/P2OlI/EeDrM2yLZOvduYX+5cbSPJyI6mvGH4DjUYNbs3ZGzIA4+akgitNxlueRpnjelo7hYtmScxyyDPMQXOZY8jHoDStxzC3VuPcXKwLZgF+Jf8XWN/WsPs/iMY0o/ezs6jcDeSg1g66idZmJ1Z0w7oJbMdJgjlWfK2aMdclvsv2zWFDHyYHcGtTivZixin7623dtu0CVnfMP0WM7iQeY50rW7GHxLhbqqhH318LfMan0M054Ts73dvLZv3QG1lwGMdBtHuDSLdHXsyhZ7KIQwd2MsGJUBZgbEayOfrWV2j4TatKSWBztqSJbXSBB58tN6ZcRgltoS7PcIHO5E+wIX6Ut4S5h1m44BuEkpmOaByKiSBO4O8EHTYLpQ8bZyzAYd2xpRVeczAqVKtkA5oRM5YMRuRXUMP2NvXMOqOFtkHVW1LA85B+IA7fOKt28fcV+/XDZ7z25W6wCqbY1ChuZ1zf6CsBe3WIvXVdhbVAAGiSRmMfKY5VafuSbRGKq1dlzhfYO9YZy162ttfhY/ERAiVEgbHmau3cabeGNtgGDnwtmBBWc3I8yZ9DS1geKXb/eZ8xJksO8JAA0OVYgijieK8CnxeJQVB0AEaj0Bn6VGd265exeEUkvBk9qFtMgRSqMDm5wQoJII19favuAughBPgkZlB0cnLlTzAAM9Y6GaxcVOfXfnPkJP1gVocMtyTkEhSFX+03hB+Ut8q0QhUVEhObnNtjZhuJ3Hcs6gpmK5VGqL1XqAQ08z4ekVn8Xv3EIXLbIEhTJ1XcH5k+0Vf4KvMLop+JjCzGUnX4tJHIa7c69cXw+YgyjHWTCsPadqqqR2hCZJcHofnUrXZaOU/OogYeDtyNfLRGcwdNP31nZ6sHX6vc0rNXbK6aRMGB1HMVn2zrFaeH8QjnUHyeguDOvxJI20P7jUQWreKswZ6yD68jVQmuo4fcNi3tuCpET4gen8K6Hj+G/lKLiMM+RwxN23918wUMR+i0KDtr768x4gfAx8qZ+xnacCyEYgOinMS0eBIMkHqsLp+savBOrR4/XV6lPwdR4HZb8nFu4IJA3VQBHwgKJ1nruflV7tEbScPxRcDuxh3AH9pSAB6sYj2qlw3HqLPeuUFm2Z70ssaSdxuNvEY5abmuX9r+2rYxjZSFwyMCI//YQBDHosiQvuddt2LHbSPJySEuzj7iju58AOqkAqxJ+8CDOsb9K+KVUlSu5GWRpE/e6afgPf0F8WnPT+fcVN+SgmNFE6mNR056686bLglba4FjNcMg4exDEchtPQ+vlTz2ExyJiwMiKXEyNJE5QNdx0HkfQKOFwbm6FRwLrMESR4TJ3zEeEazIHWti5w+5g+Id3iHS482wxLMRrDCGYA6Aio55KWNJ8orhVT+CrxLs7dwmJuKxG5ykbZCZUifKPQg1HiuLsiZUuNn2XWd+etaXbXtALj9WG0c1ZUKifIlvnSgpAZSxifiMTA22+f0rMouTuRsc4Y4aYrd8/BDfvOxl2ZvU/gNvlWpwFWGpTwHQEjc84NX+zfCbWJW475otFT5MsyQRy8II35zWvjOBXbdvP3xdLZ0twdFG8eIxCnkKMmaNaCfTwamp9gt4nuQ10KCyDOoMgErrBywSDpI51j4PtTiGuNdNzUuGYAQsE6wvvInnV/EWxctlZiedK922Ud0bkI+e1LgdxaZo66GnIpLh/udx4z2Ldwt6y6rcU6hl8BI3Er4l111DCNIFWOH8D4g4m9iLSfq2w76eXw0icP7f8AELVtFW8HXQZ2RWPTViJPvNQ9qe1GLus1t77lSNF0VWHTKgEnyPn0qj0eDIlPyMHae5ZRTatXXvXYOa4WGS31OmjN0Ukgc+hSjaO0sROVS5O0AnQdQ23QireHgFYYgkx4hIUyPEI31Ijz9K0LmEYosEwCCCDJZmMeNt82UjSIj6Qlkp7FVHydL7PXg3DUuXYUJZks85SQPij1iQOcjnXGMJayPl0OZSBH6QLCDryIBphu8QuDBXbJym2bhdYbVQrxBEQcxkzPkRpWJjgVYM0fm7pzCf0gCTpy8Mz5ineTXSFjDSz3xLHC2mdSQzw6xuCZ/HoesVfwzNiEBdFXw5QV9IHoJ5bVgWVOLxhC6pmken8Jn6V0PEYZcPYJI0Fca0qu5xO78HLb53ncKF9TOv0ETW1wrCG4tuyGQZpuGeY0ywBuYEx+sKx8JZDk5jAkCeigEuf+UR6mmjsbg+8vtdYfDsOQjSPbb2rSJBDbwzhyhCSc56kaj5nT0AFJ3bO6TdCppA1jz/2p3xuKFth+sDI9BM1zTH8VXvHuEEi4xyyNYXTb1n5V0eTM64xA13Go868PIM8tDB8on6VOx1E1XxNyCDM67VDuejLaN2aAPMVoYG7rWThn0A5xV7BnxDpzqElRvhPUjYu4UNbZgdRrHp/pWBdEA+RrcXHABtNCCN6w8RsfT91CBtpOzO4k35s+ZFVOFOoYyi3CQAqsJEk7n+edeuKt8I96+8KWMz81IjnznatkNoHg9Q3kz0uy/tZVS+yobYJCkgsuwJGxI5kVPhn0jrp77j99TdoMItu6cjEhpbXcGToevWfOqVnmPKR7VqxupHnyNGwsgDXUH6Grdts2UjcxPpzqhZvf+35k1e4fpcIP3U2rfGSJNDF2KtAYtLlw+DvEtovI3GDkfILPuK0ftkws4m1iFPga0FJGkMrNrPoVHsKWcDiCLttsxAR+8UcswBjTqSAJ6VscbxverbVjmVVAPuBm/nyrJkwSll+H/QvDIlD8Chf4040Xu2ERJtqT8yJn1rNxeKa4xZoJMDQADQADQabCveKw5tuVImDp0PTSoha10+XP0rN6Si+DryOXckw2KdJyErOhgkSPY1vL2pxAVVSIAg5vHmPUsY18qXUXSfOvSPB8jv8Az60TxRf3I7HJKPDGLguMzDKYny29KyeI4l87qxB15gSY21AnavHC8RDirnaLD6hxz0Pr/t+FQ0qGX8m6U5ZemvvHn8Fy2EFogfEzaAbe89NBHLfnUvF8YO/+HxiCDpuGaCQesjTnUeEuKyLExnJI8tNPckeleOJO4uA3dMwOvQ5mLRHTMKRLck3sjZweKZg91tJK7TCEyxIMxMA9dx012ReYLbkKYKZXTYhZ8JUmAwLR+O1KGCvhe8tZvCynIZ0J5ETzIBFbOEv5RatSrMzZiBIAzSYjeIk+4qGSFFU7NPiroislpWJYajNmAksesCd4B9tazL+IRnbwMVvIQDvoCyt6SB8iKlulEKjYiLjL5DcFjvA6ac52rM47ifAptZZQl2gaDPr8vDHoBS447jSe2557BXTaN0kQy5QQfUyKfO196cI7DbJIrnvZbEZ3xDQBmXNHTUU28XxWbhjHmBlPzitMr1meFaRKwFsi0X6zH93U/TKf7tdF7KItvDoQIkVzfDKXsgCfBd+hUBh+73p7/KcmEtk6HuxPrzqzOwMvtHx8riEy66kEdQdDSniSLlxsg8Kwqjy9/OTXjE4gsS53O36q9fflUaHu0VubyfbSP30yROUrNO4+WdP3zVBLUmW06Ab1JbJbmTHX+FWFGtZn7T2IpZafY9WQBVmyY1qCKkBqT3Nsdtj7eufz/PlUWKMKfMwP596LonTyqLEgnJ6E12K3QmWTpmZxMeMD9WrXCbc23HUkfSqvEz4xWjwK0xlQrEkiIB19PlWqX+yeRia+sd8b/sZWIus+rGToNd45fh/M1BYaGFW+KYVrVxrboyMD8LCCBOh8x5jSqNVi63PNkqdE1zwmOhkVev4kqyuNiBUGJtSAfSpLXjQ2+a7eYrYrTaX6Ey532qkcxWnauSoHnS9afwqehIrUs3oE/OtMJ6hHsHEcP3hImGEwf58vwqqolACASJB66VduXALm+/iHnIisi/eyvI9D7Us2ou2dW5JcsDfY8zyJ8xy6/Oo7zTAIAjQyNfOp7d8GQRuP9v58685M8MPrpEefOpuK4id/JTwqAh5MELKnzHL31HyrTt4v8o/NEZdJJ56ch0/hNRYvDLbClYM6k/wqN9FzDwuoBWBruZJPoQI8j74s3Tv9TVg6jRt2fPyj3w7F9y+Vxop6kRBmZBHrVviuKa6+o8KzprKjWR4ufl1rHsXA1zNcJPPrJ5A+UxPlWrfa2QsZjzbYEkzz1Pz20rPJU0x4ytNLg+4dVZtfBbSeZnXzgwWjTkPetTCE5iUAzZJD/EeZ5jfYekVjWrRKnpzG2/00gHWphxIKoBglQIidY01M6j06Cpyi3wUUkuTax10/k+ZtwoAkmZKqG3P6s+snWTVPhdkNh88jWQw5sAw0E/eCyNKwOIcQa4TroY09P3Vr9mzmtlInLcB9tc3oSD/0ih43GAvqKUqR47HmLl1W0/NsD6iP4Vu4K93vD8VbBkqC3y1/cfnS3g74/LCwAyySRuDA1PnJE19wPEWW88kxd0YdQas4X7iSnS0mj2IvjvDbfZgGH9pZB+Y/AVffF95w627aeIq/kC2v0NYfCLuXFpGhDuvlMGB7n8a1uz+KC27lts3hJuBYglgPgjnsvrJrtbjxe1GRxdkVsiwUPjzAzmU/CKo4q6WIDH4R8p1gegIFTva8UsNFgkTMKNgTtJOkedVLqamd5lvU60xNsa14IfyU313WS6/q/pT5CD6A1lhqdez+Lt3cEFDSe7Nt1G+0H3iI9qSGw7WTkfURKuNmXkRz8iDqCDWSruz0+nzqPtfB7z16FeRXpvKkaPQjO9z0monrXgkAknYLFR3rxXKAJnf0pp7EcDt4hmuXSO7tnQGIZvPyH4zXVEjl6iMU/KEdiLkqupJ35KB506Yfgx4ee+Z2vqVhLlvRVbxZkIJO4jXSdelSdt7du7LYZUU2iwZl0YlQSVChfGND4thB5Goeyvae2cMcLichWCPznhEHaHgjTeCBESDyq7txpcHkPJcrfJPhu1+FxY7nHWkAHwOROX+8NVpV7QYbA5JwruXDQwKkIR+kCx0jQab9BvUXHmsjKloq0MfEskBPuoD97cttuT1rLUKZ1PuP4GnhDvuRnO9nQW8SSMp1FSC3GV1bXePTevL4PQMJiY16/wA/galwSyCp3Gq9RW2FvZ/oZ3sS3QpYRs+vo3+tfFulRUNzQQVkb+noelerVzQjVlPL7wNV1bnKB75OUx8PPyr7i0FwZl16/wCoqDu+oaa8SRqPnEVNz/7Ha8AmII3/ANa1sPaLrm+712A66nQVliz4cxOp2FSYez125etcjOUeTtJl5u7PhDZokmNgBqdeZ5aafhVQt4iWmSd+U1fwlmM0jUodZ32nT0mozg9hznnO+wrmtbzbCnwjHI1r3mM+lbR7NuysynY7Ee3KY1rPHDLpJHduW8hp89qya4vuV0yXYpm4ZrwTWhjeF3LZAZdxOmv1FVzbHNWA235+4pk0+DjT7larGEvuubKYBHi9K8+Gdmj1E/OP3VYxiKAMoj9XU6jqTuflQ/AJPlEWBYhieYDfgaLzahgCDp9KvYbAgrIcDMv3gQD/AHojcda8cPXurqPcUtDiANQSD12PpXQ0s+Yq2zPtlZ48P3p6xuPfWtu89xhavPIFvKDAAYsIJJPSfDHka+Y69ba8ptrcU7RlAb0SDoTMEmIqTHXmNtkZktrEJbGs9CW5ctdBrNKyqSRU4hi7TZ7kaOZVNsxAg68lBnXzrEtOTJO5NWwhg6KZEddByA200POqiKRRyLJmngC6HwNAO5BI0843qTEhUuGTnO7GOZ15+fOiipveQ/8AxPaWzowGkDnrqNfxoFyfh00kTrRRSUmXhnnFaUyub8+WnrvH00qe1jstp7WU5WMrBAE85EajTyNFFVUUZ23yaOC7UYg94FiSgVTztjmVPU6n1I6VRx3C4IfSDM+sGvlFTlJxmkjqVxtmSuGLnSST/PM1bwPBnYzsBMkET8poop8mRx4FhjT5NK/wi4i7hgw9DPL1+leF4ToCCM8H09KKKkupyNXZX0YeCG7hXUeJQR5H+NZgsqWifT91FFbcWeWTaRmyY1Hg92wV0L+0TXtkLbEGfKP30UU080o7L+4kYpktvh79ANNzr6CNhXm1aWV7xyFDeIhdAOcLz0r7RWZZZT2bLvHGPBtWhYQkZ9Z0yqSf+rKKla7bCtlSBEZ2YzrpIVV/E0UVFx4HTs9cMxTPKliANAAAAdNzuZ15mvuCVlcLdIYFmUEa6iORjkaKKnJe5oquEX+I8PY5HEFABm5GAdCBMEa7ae9LWMXO5AiFbTSPPaiijC7V+BZlPiPD92Uz5RHyqHB3FFu4jDVgMpidQR8udFFao+5bkZe12jT4di7lpVQBWQEt0bXkCdBrrtXy9xg5wRZVWGzElyJ9dOdFFEZOwltwUu9MkhUHnlBj2iPpX28ARnOYk7nr6yZoorrFJ8DZDEDQA7abn91X8lm3IbxHrH+lFFTauVFo7Rs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395536" y="388977"/>
            <a:ext cx="8280920" cy="56323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s-ES" sz="2400" dirty="0">
                <a:solidFill>
                  <a:srgbClr val="0000FF"/>
                </a:solidFill>
              </a:rPr>
              <a:t> </a:t>
            </a:r>
            <a:endParaRPr lang="es-ES" sz="2400" dirty="0" smtClean="0">
              <a:solidFill>
                <a:srgbClr val="0000FF"/>
              </a:solidFill>
            </a:endParaRPr>
          </a:p>
          <a:p>
            <a:endParaRPr lang="es-ES" sz="2400" dirty="0" smtClean="0">
              <a:ln w="19050">
                <a:solidFill>
                  <a:srgbClr val="00B0F0"/>
                </a:solidFill>
              </a:ln>
              <a:solidFill>
                <a:srgbClr val="0000FF"/>
              </a:solidFill>
            </a:endParaRPr>
          </a:p>
          <a:p>
            <a:endParaRPr lang="es-ES" sz="2400" dirty="0">
              <a:ln w="19050">
                <a:solidFill>
                  <a:srgbClr val="00B0F0"/>
                </a:solidFill>
              </a:ln>
              <a:solidFill>
                <a:srgbClr val="0000FF"/>
              </a:solidFill>
            </a:endParaRPr>
          </a:p>
          <a:p>
            <a:pPr marL="342900" indent="-342900">
              <a:buFontTx/>
              <a:buChar char="-"/>
            </a:pPr>
            <a:r>
              <a:rPr lang="es-ES" sz="2400" dirty="0" smtClean="0">
                <a:ln w="19050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No </a:t>
            </a:r>
            <a:r>
              <a:rPr lang="es-ES" sz="2400" dirty="0">
                <a:ln w="19050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queremos poner cruces... Cruces </a:t>
            </a:r>
            <a:endParaRPr lang="es-ES" sz="2400" dirty="0" smtClean="0">
              <a:ln w="19050">
                <a:noFill/>
              </a:ln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" sz="2400" dirty="0">
                <a:ln w="19050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dirty="0" smtClean="0">
                <a:ln w="19050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   que </a:t>
            </a:r>
            <a:r>
              <a:rPr lang="es-ES" sz="2400" dirty="0">
                <a:ln w="19050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con su peso aplasten a las personas</a:t>
            </a:r>
            <a:r>
              <a:rPr lang="es-ES" sz="2400" dirty="0" smtClean="0">
                <a:ln w="19050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r>
              <a:rPr lang="es-ES" sz="2400" dirty="0" smtClean="0">
                <a:ln w="19050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    y </a:t>
            </a:r>
            <a:r>
              <a:rPr lang="es-ES" sz="2400" dirty="0">
                <a:ln w="19050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nos hagan avanzar despacio.</a:t>
            </a:r>
          </a:p>
          <a:p>
            <a:endParaRPr lang="es-ES" sz="2400" dirty="0" smtClean="0">
              <a:ln w="19050">
                <a:noFill/>
              </a:ln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s-ES" sz="2400" dirty="0" smtClean="0">
                <a:ln w="19050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No </a:t>
            </a:r>
            <a:r>
              <a:rPr lang="es-ES" sz="2400" dirty="0">
                <a:ln w="19050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queremos poner cruces de envidia </a:t>
            </a:r>
            <a:endParaRPr lang="es-ES" sz="2400" dirty="0" smtClean="0">
              <a:ln w="19050">
                <a:noFill/>
              </a:ln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" sz="2400" dirty="0">
                <a:ln w="19050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dirty="0" smtClean="0">
                <a:ln w="19050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   que </a:t>
            </a:r>
            <a:r>
              <a:rPr lang="es-ES" sz="2400" dirty="0">
                <a:ln w="19050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oscurezcan nuestro trato; </a:t>
            </a:r>
            <a:endParaRPr lang="es-ES" sz="2400" dirty="0" smtClean="0">
              <a:ln w="19050">
                <a:noFill/>
              </a:ln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" sz="2400" dirty="0">
                <a:ln w="19050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dirty="0" smtClean="0">
                <a:ln w="19050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   cruces </a:t>
            </a:r>
            <a:r>
              <a:rPr lang="es-ES" sz="2400" dirty="0">
                <a:ln w="19050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de crítica que frenen nuestras vidas.</a:t>
            </a:r>
          </a:p>
          <a:p>
            <a:endParaRPr lang="es-ES" sz="2400" dirty="0" smtClean="0">
              <a:ln w="19050">
                <a:noFill/>
              </a:ln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s-ES" sz="2400" dirty="0" smtClean="0">
                <a:ln w="19050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No </a:t>
            </a:r>
            <a:r>
              <a:rPr lang="es-ES" sz="2400" dirty="0">
                <a:ln w="19050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queremos poner cruces  </a:t>
            </a:r>
            <a:endParaRPr lang="es-ES" sz="2400" dirty="0" smtClean="0">
              <a:ln w="19050">
                <a:noFill/>
              </a:ln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" sz="2400" dirty="0" smtClean="0">
                <a:ln w="19050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    que </a:t>
            </a:r>
            <a:r>
              <a:rPr lang="es-ES" sz="2400" dirty="0">
                <a:ln w="19050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bastantes trae la vida; </a:t>
            </a:r>
            <a:endParaRPr lang="es-ES" sz="2400" dirty="0" smtClean="0">
              <a:ln w="19050">
                <a:noFill/>
              </a:ln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" sz="2400" dirty="0">
                <a:ln w="19050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dirty="0" smtClean="0">
                <a:ln w="19050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   cruces </a:t>
            </a:r>
            <a:r>
              <a:rPr lang="es-ES" sz="2400" dirty="0">
                <a:ln w="19050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que nos separen y dividan; </a:t>
            </a:r>
            <a:endParaRPr lang="es-ES" sz="2400" dirty="0" smtClean="0">
              <a:ln w="19050">
                <a:noFill/>
              </a:ln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" sz="2400" dirty="0">
                <a:ln w="19050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dirty="0" smtClean="0">
                <a:ln w="19050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   cruces </a:t>
            </a:r>
            <a:r>
              <a:rPr lang="es-ES" sz="2400" dirty="0">
                <a:ln w="19050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que nos hacen sangrar</a:t>
            </a:r>
            <a:r>
              <a:rPr lang="es-ES" sz="2400" dirty="0" smtClean="0">
                <a:ln w="19050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978984" y="260648"/>
            <a:ext cx="5186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Proclamación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 advTm="30000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2.bp.blogspot.com/-XwJTtFl9wNI/T2Sh_75YziI/AAAAAAAABI8/tZWrGD0j5lg/s1600/IMG_000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808"/>
            <a:ext cx="9144000" cy="690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jpeg;base64,/9j/4AAQSkZJRgABAQAAAQABAAD/2wCEAAkGBxQTEhUUExQUFhUXFx0bGBcYGB4aGhocHyIdHxwcHhkaHSogHBwmHBwcITIhJSkrLi4uHx8zODMsNygtLisBCgoKDg0OGxAQGywmICQ0MDQsNCwsLCwsLCw0NCwsNCwvLCwsLCwsLCwsLSw0LCwsLCwsLCwsLCwsLCw0LCwsLP/AABEIAMcA/QMBIgACEQEDEQH/xAAbAAACAwEBAQAAAAAAAAAAAAAABgMEBQcCAf/EAEgQAAIBAgQDBgMDCAgFBAMBAAECEQADBBIhMQVBUQYTImFxgTKRoQdCsRQjUmKTwdHwRFRygtLT4fElkqKy4xczc8IkQ2MV/8QAGQEAAwEBAQAAAAAAAAAAAAAAAAIDBAEF/8QALxEAAgIBAwMDAwMDBQAAAAAAAAECEQMSITEEQVETImEUMnGBsfChwdEFM0JSkf/aAAwDAQACEQMRAD8Ad6KKK6dCiiigAooooAKKKKACiiigAooooAQ/tNSXwxmIFz/6aRznakJsTbCiWBBBygzG5naROw8Q6mdqfvtRwly53HdkBhnO8aeH+Yrl+C4Zcuu6oBKAltY0Bj8alSciltRRo4biloW2XIS56n8Dyqhh7X6RPzqa9wC8pUHJLKWEPyG49fLyPSqeOwz2ioc/EuYQZ0ll16GVNd0Ud192i5btiR5mPnpVBiBzb+fevNpWOonSJM9dvwq5Z4PeZmULqok66dd+dcquWDerhE2FujLqFyzAzHxHTWD908xtMka1137OEjh1gTOtzX1uOa43h+GXcrXFEBELkkxoN4B3Otdk+zgf8Osf3/8AvemitxJPyMtFFFOKFFFFABRRRQAUUUUAFFFFABRRRQAUUUUAFFFFABRRRQAUUUUAFFFFABRRRQAv9pzFyyTyV/8A61yI4u5h711lHxlgTAOhaSIOm4Fdj49bDXLSlgvhcyfVB+/8OtLqdkUv33g5rC6hgfiJ2Un/AJpjpWX3RzNrvRqSjLEk+wn3eII93Ozl7RtqpfKVyPvtGgBkacqw+0CgXEiTmthpkkSzOdJ2Guw03pl7ZWDaud0LIFtQCHggERsoEDbrPMnalPiF3MLXlay/J7kfSKu5OTRFqk0b3YrgoxKYkSQyKhXxECTn3jfbnMVe/J8QVD2UzKygt4vikQVI8hr7+UVU7CcRWymKVs83ECqVRm1hxrlBjfnThwHGqLV+M0BnKSCugZ4kEAjTLpQ0nJDR+1iBxrD4geO6ptqwECd4ECY8q619nY/4dh/7Lf8Ae1LvHcIL3DXMy1pQ89SFlvbIfoKZPs+H/DsP/ZP/AHNTaadE5DDRRRXRQooooAKKKKACiiigAooooAKKKKACiiigAooooAKKKKACiiigAooooAKKKKAFztLeCX8OzTGW6NOsKdTtBUN8Wh+VZuL4zctJkRVQHXXUgHprA0/kGtjtQI7lx9xidp3EcwdNZ01001ikjtZ2qtnJasWwWG7kbST4AJOYRBBJ0kRWbI221HlGrEkkrMHtZirzk57mb+Z3nrr8ugpbvMSFkfdgekmK3cdhcQy+O1cCnXMbbAR8tKqcftBTZgRNhWj1a5HvEVTFencTNGpbF3shixb7wnSckaTqMx29Yrcx+IaMQbbFiy5g23xplLAchIOh9axeyb5BcfJbZQ1tSbjZVUtngkZWkeEyeWnqGPHYe4HIe3bUXLLBe7csDGo1yKJhjETNdySejbsGNe7fuafZm5nwxVhIZGLf2Yyx7gfjTP2Pw5t4KxbO6KV+TEUr9gcMXw2YFgCsaD4yB1/RG0D56mnjh6RbUev1JPKrzI9ixRRRSHAooooAKKKKACiiigAooooAKKKKAEK929vKJbCgDrnJH0WenLnUQ+0d5INi3A594fwyTNZmLtvfQEwLaAAyYzkb+3889M7D8JVrhUeEEBgJneZ99/SPKscc7rc2PAr2GG59pNwHTCqR170/4K9D7Rb39UX9qf8ABVU8MG51PU1r4DhiKwa4LeXLMM6qTtGhM/woh1EpuooaXTwirkUF+0i8f6Gv7U/5dD/aReH9DX9sf8uujcB4aqDXfyMLOugGwEfyax+2vZ22B3oEMxgwND/A/jVZzlGOolCGOUqE9PtKun+hr+2P+XXv/wBRr39TX9sf8uoBwkAbfOpLfCwSdvlWZ9YX+kgTXftBvrE4Ndf/AOx/y68/+o17+pr+2P8Al1gdp+LLaZbdvKzj45Eheg05nf8A3rKt8Rbdu89YGX5fwq0MmSUbojKGJOh2X7Qr5/oQ/bH/AC6mPby/EnBD9t/46X+EcSDsqOuVmnKYImBMQecfyK0eM4RjaOXf/blzqUupmpaXsVjgxtWjUPEL2NUB7C2BqVm7mJbKSDkyAwAC2vQRypCvXCuKuAgByyrMzBygHWBod9hy2rfPae0MMnekrirQy+HRmGwIaDErodtekg0l4LFA3kdzmLN45nb3JP1rbKtG3cyp1L8HRU4ldCENauSoWIaSZ08gYP40ndt7DJfth/j7hS2swS1zSfIR7zTmmCWe8N8d2VACCSYGurEzvrp9aQO0/Gjir/eMoUqotmDocpbxa7TO2tQwJKy/USujS7HYJr2e2FJQtba4RyAzAfPMfetxcKLF0Wje7xLbiF5AODI9RK+Wp9/n2a4DFqLly2ttEuZVzXlYzBJ8AUgkidzp57048X4Th8MLmIZEznxM8HLm6qkkKSeep865N8o5HevgzewtrIGtjPlRmUSSyrEgkKJ9I0HPfefjna27hbrWvyTOFIyt3sZgQCCV7rwmDt1BqxgO1NiEa7C5oGaZg8vEPf61sq9i7avAZbqupgDxagaR77VSWe4/Iqxb/Anr9obxP5Gf23/jqtd+1IKYbCmf/l/8dR4qyEVmb7gJbrAGtLfZXgVvFlruIdhmY6KQPmSDHlUsfUak2x8nTpNKPIzr9q6H+it+1H+Cp2+0wf1R/wBoP8FK3bLsb+Txcw5Nyyw15svy+JTUXY5++zW21ZQCp/VnY+h/GqTy1HUiUMSctMhs/wDVBf6q/wC0H+Gp1+0YH+i3P+df4Uj3LfdY4hwMqsN9AAQCNeWlOfGsVaOHDkAOCI6ny89NKnPqGqpclYdPFpt9iZvtGUb4W77MpryPtKt/1W981/jVROGA8hUlzh4gCBUvrSv0cfJK/wBqFob4a980/jU2E+0my8zZuJETmK7ddDWQ3AVYaqKjvdm1CNoDpsfqOtN9ZER9JQxYnt9bQFjZbKDEhhE9Dpofxqne+0+yACLF1geYI5b7xzpMuYXu2705srKAwiQwAA1GxEQZJ514s4JX8S3WS2QMoUwQRoytHTQz51aOXuyMsO9IYLHDjKq5ZWYdemwCxAA852qbEcNRGGRiDzM7/St/EbCd+tL+LZmvZF/RzMegBAJgSTqQIG5IrzYTlklSPQcYpWzSwfC2uHwsYBGYmIE8ttfQUwY1RecjL+athSxOxY7A9YH1Mcqv9lOA5QSWM/eE/TTY9YmNpOorb/8A8xMpRIXQgdDMHKR5biPPzr0cGLRH5MObJrYqYviLWrYa25tqI0gNM6EwduWgMb+2txzHG7Ye20EhVPeJyMr907HqNdDSn2kVMKfz14HwvltrJdysMFI20JBzaRPnUeE7SpcsZmhCilri9ep031+pFJl1xg2x46HJUQ/kZ3zMfUj+FTWsF+s/zH8KRMT2uvuxFuEXpAJ9STp+6tjg3ai5bZVxIDK0QwAUr5xsV25dd6xS6fKlZoWaLexB2dy2eI37l4ITaJy5tVzMwCnWJ0JPLn0rpxvPirJzPKMvhAC6HYqy5Y0MjnNcSxb3Xv3QdLjXZgfpZoAB8uVdI7F3cSTmcZV1DeLwsRoGgA6iT4fSt8tWlGbG427E6zict5rWUK1tjlnYOCVJH6IYaQNBuAKk4xxdu6EFgSNvOqfaK7kx1y5b8Qa5oI+IfKNSKn4rYdbzW7iZSp1HkdV+YNTnFalJorhTk9CFy/w29nIcHMfESTuDsZ6VE3DrqxNq4OfwNHzim/g3CxeIBkJMuZ+EKwEaj4WldBtlNN+PwiKts2Q0uQFbMRE7sHHLnpVHma2oh6Ct7nOME+Ju5VtW7r5Z0CsR/AU7fZl2ZtITexKA3gxCq0EJHONs08+XzrX7N9o1xCXELSyEqCdQYGh8ppu4Vwi3ptp050jyN7JUMoJbt2WLNlb0+NlOoBWNIMbEetI3aDFvY77D4yz3qXGZUvTqU3EDUBwIMDLqOe9N93CnD3HYT3bPmH6pb4vYk/P1qt2/sLdwZgDdWX1OgHyMe9PJLRa5Q+GS16Zq0znHZnB2jibbojrlBUhNmMQHgmIGre67EatfaiDcQLFu7lLM6aGdAFnmBMkHqKyewlxVFyd0YtHqNp9ZrQtowDPc8RvKzNJnLcjQL0QKoWPIdTR6nqRa4aQZMPpZK7WUMI/5XYuC4/5+0xU6AZ0jYjmDBg/xrnPZfiAR1FyTag5hqdCIJ9iZ9abLTPbxRcQoYpmPIKrKTM9QI+dJeAjvmFs5bbsUnmFYyBJ22AmlxU4v5FyXGao6lgLytbW1O+07mdCZG56nrrXPbdi7gGukGfitB1OzA6EiNjl0rUwONXCsTcvzctiFtsrbEaFIlT+7WpGti9YWNe8Ys2sbDfyksdetKvbs+GNKp7rlC7wi67XMzg3FLBnJ8RMfMn05jSm3C4W3da4HdlSyQ7AkGGckjlp8J031pYwnAb/fZUlPFlzkwQPMDXbem/iHZr8huplbMt4q4zGTKAaNIg+JmjrNNlipbxZzA39rXn/I28F7Mm8mYXmUGY06aazEf6184t2feyAWuMRyM6e4rStcbFk27aq90soMWo8MeFs5OgGijUyTNXvy+5eJV7arb6aNmUjUNIjfkPLWpzwY6ruNDJkbvsKK4J40uET5T++oMdgr2XwXBM7RGnPWYmnLB8LtKuRTI1jQaa7CNo2rJxuEZZ5hTB94g1ininj93KLqalsc547h3w4tnMzBjlKwI2JgSNpHPaapWsQVLDwfFHhXKfLMAhWYI1H1rX7fk92n/wAg1HoaSGWTJknzrd061wTZnytxlsdf4iI26Up4riJs/lF1TDooCRyZjlUnkSC7MB1TyFMfaLEC2s9BXNeJcWD2jbA1N0OT5Bcqj5kmo9DB3qKdVJKFGhwHt1jsKuS1fOXWA4V4O51YE/WmrhX2g39TcYXMxBAyhSrCdiukdTFc+wWDzKxOuZfDGhDAiJldonb5ir+C4eywS3oK9CWSMeTPh6TLkqlsaXF8fexV437pV2KwoVSot85APOd+s+QFebtq2cLeZiRfMBVg5Agys2wMszaa7ZR1mrGBSNI167gVuYNLauouRlZSDOgB0InykR71nlnb27HoP/TowhdtsTuy3Bmu3UDCFOusj/b18qeOI4SziEC3Js3LIA1UEOI0gTqeXuK+8TxJsMlyIQplaF+GJIYcmGuwnSlW/wBomu4i2yjvLdu5nYnTMYykgmMqhfhnY6mdBRvOVmRpY4V5GbhvD8Jg/wD8i+wOIC5ghOsxChQdyx59B61W7F8f/J8Jjbbt+cYh7W+pbwkCdoIBjpPSlXtDxbvb/eDmwbL90QAoAOhIAUDbWJq1ftXXAuLabKpggAk7b+EbDrPP5Vt9jLtZ7NkBsznxQMsDUxGk9RoNI5Vq9onzLbLlmdRkzHUsgjKCT0MxP6XkKX+I4t89ljbZU1ZJ0LxA23jbetvG3w9oGdQRM+YNZp6lTZu6SUfVRS4HxU4cEEEiDodoYxlEt15azPKr+GsY3iKMc1wWlj42O4kNlA05kfSrfY7Dpca6jjwFPiCqSpEkRmBMyR9fKmDsQxXB3FQHNmuKs6/CT+FVX26u4vUQ0ZXBcEfYDhosgoFHiMNOpNN193sNp8PKoG4cMPYXEW9TbTPdkmXUiS3qIOmgiegrQw+Mt4uzmVhmIgCllFp7klJdjTtgPbggQwMjffcfWlXtPlt4G4twmLbWxIME5T4dfOAPer+EtvbQwTI5VU4tgWxeHvW8ujr1g5hOU/OKaL7MVruhXweAay1vNo162zHpplgfVqsYzHZUIjl+NXeNXG7jCXGS8rJcAZHUAIIymWjXUiMpI3PKlztJiO7BJ5fjyrHli1kWk145aovUKfaXEs6lVHrH4e+tVOC4CLc3kYKzAiQRI69Y0MEVNg07wM5Ey0CNSAP9a1+KOVtW1gbjN5NlbKgEbZCDPXLWpPStCISWqWszON8OOXK85h8DMQSo5AsPiQzo3Ig1f4PZbubQGYEAgjaXjQHlpufTWrthd0ZVKAm3nUkEiNCVAhoMT77wK8HAFFdc+ZdgRqcrRz9BE8oPrU3O1pYyjvZFhDF0/Eq5ZidiGBIzDcfF6/OmDtriRes4Zx9wMrZtDqQAdeRyfUUrYG5E6EKMoy6yPveE9AQR6HWrvEbzBVbXKPjJIyhjBXwbwsZfc9KN7ryNGWhqfglwmOu2rad2ItZmVio1EBeQ3kNvofCd6t3e2N1UYZHJysFbKQMwkCZ5SKmtY9sQ6KluQYzlnJ8iBEKNJiennWl2j4e6WX7tAXtRcA3zgsC4Ebkrm036U8Eu4ZMjbco8EvZjivjt3HcfnRATaTpsJ5Tv5inLGYbPrtpHr/OtcP4dxctetXEWFtgwuadzrrHmBtsK6Dw/tqzlLboFcuACswRBJ32jb35V10npZz05yh6iWwufaNg8qL1Dj30bakdbU8q6l9qFrvMMlxfuXBPoZA/6iPnXLlJ5CjDHRGjjerca/tIxpChBpMTSdgOHbM49B/GmHtI4u4gjdUMn1qo7RSYnoxqKNeLplOXqT4XATyFSW80iKjs79TzqY3So3j0/EmlZ6ceLZeAggnQ9Br9K933OUQT6ECPxrOw7kMD8/OteA9tlXcar1B6H15Hz86Wtyje1mNxG+e5b+zFScEtlbWlslmHwyCD77iff1FZmMu5gU5fv6Vu4fDOLAt20m6VJVFEkHceEba8zzqtVGvLPF6yWrLt2Qp3bx74nwmDBGymNwOg00PKm3E5ks+AG4pIKsozGCNZA10hf52yeGcPYEBkNq6o+C6pXMNjowmNYnlNaCBrOYouUHe0W8M9ROoPmsiqZHukedBbWLly/3zorNkyzqTEfwNOTYeLGUII5ENJJ67a8taSmXvbrDUFiSA3XoT59af8ACqwsrnktAnYNMjTpPT2pOo20pFMDptmn9n1l4xGcLkyqq+TL42Wecgg+1bXYtQlq5cJ8K964P6pYtP8AyxVbsb3lyzft5MioWHeE/ExOY+H9NFPyy9KoPfYcFv3EO9o25HQAKx99aslcYnJv3SHngXFbeJw1trcfAEuJ+iY0B6rpoeYn0rl+H4hdwF18O2ZQrHu5ESJ0MxrpGgkjpSj2Ux2Js95ew90oLYWRGZWzHRCp0IIDH+7prrTL2m7WNi0W1ew1t7mU5LttzByySApEzAmCx386aSUtmLFtLVWzOi8F7QLcXvCQSNHX99bKJoXTY61xPslxzWWBZlHiEyWX9LzI5/609r2qthPzbjWPD05bch5VmkmnRVU1aOicLxwe2DHIg+xINc8+1bsa9y1+VYbUIJu2fIbunWNZXpt0OxwfGOtvKssS7bjL0OgOo1MexqfhnanPcyuMsaQd/er6lFLUS0t3pOJ8C4mbbWra6ZmEnmBObc9TB9hW9xoIwyg6jNoIgkZoPrAHTlW/25+zrxjF4FdJm5ZX6vbA+qD1HSlHFKXuWGPwy0wNDLCTpvU5pNqSKY23GmX+G49wUUpbYEqBcyjMJ8wOhIgg7RXjHsAwcM4m4C1sjdV6xoVII+pqxZwoy3QS1tNWIiSMxVQIGuhWdNRpXnEYgiyQ3j1Kq4YlSddIEZSNJHpUO9or2FviF24e8a1LA/EQNswB0G59R1NaHC8el2zcD/EbehHJkhpjYzA30086m4c4ykZvibM8fEIMArzEAT6A1X4hgjaF5vvNmVz92W3j9Ygkx0UnnVrT9vfsS3W/YdeEOqXAwhVUjOCSSARqQdonU7ka7VcHae1N7xN4rkozCBl0HXTY/P1pH7O3rjlASTlGs7EQQP3A+R9a0OKcNuW5uZfzTMcp5DxMAD0206ikmpU1/wCmzpo4sjSe3j8njizWrl9ntLGaMxGzsCfFE/wmsm/xALftj9Eyf3fSrXfBQWbSBM164LwhLt3vLg058h4Yn25T0EmkxRXL7GnrJLHiWOPf+fuO72WxeFe0updPDOwO6k/3gK5IxZWZCrBlMMNJBFdjwmJU2c5DJYgBEUQ93p5hfLpJOlc87VK4vd4LaRcAOVB4VgAAbamIknetOJeTyZNmVbvHMWO7a/OTUk6E/Kqtx4IHt/PtVwipS2Pawfbp8Hy40aKNfp5V8F2B49D9KkUc6t3bQMHcRH8PT1pLRo0y5T/wUcLeE9f5/GtjDXBA1YHqIj3Ecqwu5AJIHoedX8JjMu8+oj6g6GiS8Bjk6qRV4vgCLoCQRdOmkAtuwg+esfre1dk7F2UtWZMlmYERALCIBhQuggjkNJ51ztVS8vhUMy+JZ8InzIMiRpp+6tzg2LW5AYtAseAafGsllbSM2qGRGtacU/b8ni9biccnwdPxOGsYm0bV1FdTyYbHqCDowncGa4v2g4EcPfuWc9xreaQ1u4CQp1AZH5gRMb10PiWPS1ZW/ahc11STIIAYmQYJA+Klbth2eS9g7+Ou2i10Kot+JpVM2WWEgeEEuRHPfSrr3bMwP2nK8XhxbujN8M6nMCSPaIp+v3M9oA27qOQCLd3w5kkDOjxBymNPSYrnwyKRsCDNWr/Fnc+N2fKPDmYmOoE7VWXSptamtiay1wN/H+NtZwvcKgAeZumJytBZOYJzfeB2MaVp9kMQLvBcTZMf+1c+g39dPpXPjZN22EGhJzDYCfPWAI50z/Zg5ZcVYMibbCOkgioZsfp7fyi0J6zD4PhiLAmfH4yOXRf+mT/erwiW0e2cxtBJZjIksoJtso3JLwI3B8tauYbGZ3ZdpUMPIDRV9ljSo4hgRuDppI10II2II0IrLram2z1l06ydMlHlWLmCxLW3Vx8Sma6b2U45ZvOJyIzRmEEEEdG8/P2OlI/EeDrM2yLZOvduYX+5cbSPJyI6mvGH4DjUYNbs3ZGzIA4+akgitNxlueRpnjelo7hYtmScxyyDPMQXOZY8jHoDStxzC3VuPcXKwLZgF+Jf8XWN/WsPs/iMY0o/ezs6jcDeSg1g66idZmJ1Z0w7oJbMdJgjlWfK2aMdclvsv2zWFDHyYHcGtTivZixin7623dtu0CVnfMP0WM7iQeY50rW7GHxLhbqqhH318LfMan0M054Ts73dvLZv3QG1lwGMdBtHuDSLdHXsyhZ7KIQwd2MsGJUBZgbEayOfrWV2j4TatKSWBztqSJbXSBB58tN6ZcRgltoS7PcIHO5E+wIX6Ut4S5h1m44BuEkpmOaByKiSBO4O8EHTYLpQ8bZyzAYd2xpRVeczAqVKtkA5oRM5YMRuRXUMP2NvXMOqOFtkHVW1LA85B+IA7fOKt28fcV+/XDZ7z25W6wCqbY1ChuZ1zf6CsBe3WIvXVdhbVAAGiSRmMfKY5VafuSbRGKq1dlzhfYO9YZy162ttfhY/ERAiVEgbHmau3cabeGNtgGDnwtmBBWc3I8yZ9DS1geKXb/eZ8xJksO8JAA0OVYgijieK8CnxeJQVB0AEaj0Bn6VGd265exeEUkvBk9qFtMgRSqMDm5wQoJII19favuAughBPgkZlB0cnLlTzAAM9Y6GaxcVOfXfnPkJP1gVocMtyTkEhSFX+03hB+Ut8q0QhUVEhObnNtjZhuJ3Hcs6gpmK5VGqL1XqAQ08z4ekVn8Xv3EIXLbIEhTJ1XcH5k+0Vf4KvMLop+JjCzGUnX4tJHIa7c69cXw+YgyjHWTCsPadqqqR2hCZJcHofnUrXZaOU/OogYeDtyNfLRGcwdNP31nZ6sHX6vc0rNXbK6aRMGB1HMVn2zrFaeH8QjnUHyeguDOvxJI20P7jUQWreKswZ6yD68jVQmuo4fcNi3tuCpET4gen8K6Hj+G/lKLiMM+RwxN23918wUMR+i0KDtr768x4gfAx8qZ+xnacCyEYgOinMS0eBIMkHqsLp+savBOrR4/XV6lPwdR4HZb8nFu4IJA3VQBHwgKJ1nruflV7tEbScPxRcDuxh3AH9pSAB6sYj2qlw3HqLPeuUFm2Z70ssaSdxuNvEY5abmuX9r+2rYxjZSFwyMCI//YQBDHosiQvuddt2LHbSPJySEuzj7iju58AOqkAqxJ+8CDOsb9K+KVUlSu5GWRpE/e6afgPf0F8WnPT+fcVN+SgmNFE6mNR056686bLglba4FjNcMg4exDEchtPQ+vlTz2ExyJiwMiKXEyNJE5QNdx0HkfQKOFwbm6FRwLrMESR4TJ3zEeEazIHWti5w+5g+Id3iHS482wxLMRrDCGYA6Aio55KWNJ8orhVT+CrxLs7dwmJuKxG5ykbZCZUifKPQg1HiuLsiZUuNn2XWd+etaXbXtALj9WG0c1ZUKifIlvnSgpAZSxifiMTA22+f0rMouTuRsc4Y4aYrd8/BDfvOxl2ZvU/gNvlWpwFWGpTwHQEjc84NX+zfCbWJW475otFT5MsyQRy8II35zWvjOBXbdvP3xdLZ0twdFG8eIxCnkKMmaNaCfTwamp9gt4nuQ10KCyDOoMgErrBywSDpI51j4PtTiGuNdNzUuGYAQsE6wvvInnV/EWxctlZiedK922Ud0bkI+e1LgdxaZo66GnIpLh/udx4z2Ldwt6y6rcU6hl8BI3Er4l111DCNIFWOH8D4g4m9iLSfq2w76eXw0icP7f8AELVtFW8HXQZ2RWPTViJPvNQ9qe1GLus1t77lSNF0VWHTKgEnyPn0qj0eDIlPyMHae5ZRTatXXvXYOa4WGS31OmjN0Ukgc+hSjaO0sROVS5O0AnQdQ23QireHgFYYgkx4hIUyPEI31Ijz9K0LmEYosEwCCCDJZmMeNt82UjSIj6Qlkp7FVHydL7PXg3DUuXYUJZks85SQPij1iQOcjnXGMJayPl0OZSBH6QLCDryIBphu8QuDBXbJym2bhdYbVQrxBEQcxkzPkRpWJjgVYM0fm7pzCf0gCTpy8Mz5ineTXSFjDSz3xLHC2mdSQzw6xuCZ/HoesVfwzNiEBdFXw5QV9IHoJ5bVgWVOLxhC6pmken8Jn6V0PEYZcPYJI0Fca0qu5xO78HLb53ncKF9TOv0ETW1wrCG4tuyGQZpuGeY0ywBuYEx+sKx8JZDk5jAkCeigEuf+UR6mmjsbg+8vtdYfDsOQjSPbb2rSJBDbwzhyhCSc56kaj5nT0AFJ3bO6TdCppA1jz/2p3xuKFth+sDI9BM1zTH8VXvHuEEi4xyyNYXTb1n5V0eTM64xA13Go868PIM8tDB8on6VOx1E1XxNyCDM67VDuejLaN2aAPMVoYG7rWThn0A5xV7BnxDpzqElRvhPUjYu4UNbZgdRrHp/pWBdEA+RrcXHABtNCCN6w8RsfT91CBtpOzO4k35s+ZFVOFOoYyi3CQAqsJEk7n+edeuKt8I96+8KWMz81IjnznatkNoHg9Q3kz0uy/tZVS+yobYJCkgsuwJGxI5kVPhn0jrp77j99TdoMItu6cjEhpbXcGToevWfOqVnmPKR7VqxupHnyNGwsgDXUH6Grdts2UjcxPpzqhZvf+35k1e4fpcIP3U2rfGSJNDF2KtAYtLlw+DvEtovI3GDkfILPuK0ftkws4m1iFPga0FJGkMrNrPoVHsKWcDiCLttsxAR+8UcswBjTqSAJ6VscbxverbVjmVVAPuBm/nyrJkwSll+H/QvDIlD8Chf4040Xu2ERJtqT8yJn1rNxeKa4xZoJMDQADQADQabCveKw5tuVImDp0PTSoha10+XP0rN6Si+DryOXckw2KdJyErOhgkSPY1vL2pxAVVSIAg5vHmPUsY18qXUXSfOvSPB8jv8Az60TxRf3I7HJKPDGLguMzDKYny29KyeI4l87qxB15gSY21AnavHC8RDirnaLD6hxz0Pr/t+FQ0qGX8m6U5ZemvvHn8Fy2EFogfEzaAbe89NBHLfnUvF8YO/+HxiCDpuGaCQesjTnUeEuKyLExnJI8tNPckeleOJO4uA3dMwOvQ5mLRHTMKRLck3sjZweKZg91tJK7TCEyxIMxMA9dx012ReYLbkKYKZXTYhZ8JUmAwLR+O1KGCvhe8tZvCynIZ0J5ETzIBFbOEv5RatSrMzZiBIAzSYjeIk+4qGSFFU7NPiroislpWJYajNmAksesCd4B9tazL+IRnbwMVvIQDvoCyt6SB8iKlulEKjYiLjL5DcFjvA6ac52rM47ifAptZZQl2gaDPr8vDHoBS447jSe2557BXTaN0kQy5QQfUyKfO196cI7DbJIrnvZbEZ3xDQBmXNHTUU28XxWbhjHmBlPzitMr1meFaRKwFsi0X6zH93U/TKf7tdF7KItvDoQIkVzfDKXsgCfBd+hUBh+73p7/KcmEtk6HuxPrzqzOwMvtHx8riEy66kEdQdDSniSLlxsg8Kwqjy9/OTXjE4gsS53O36q9fflUaHu0VubyfbSP30yROUrNO4+WdP3zVBLUmW06Ab1JbJbmTHX+FWFGtZn7T2IpZafY9WQBVmyY1qCKkBqT3Nsdtj7eufz/PlUWKMKfMwP596LonTyqLEgnJ6E12K3QmWTpmZxMeMD9WrXCbc23HUkfSqvEz4xWjwK0xlQrEkiIB19PlWqX+yeRia+sd8b/sZWIus+rGToNd45fh/M1BYaGFW+KYVrVxrboyMD8LCCBOh8x5jSqNVi63PNkqdE1zwmOhkVev4kqyuNiBUGJtSAfSpLXjQ2+a7eYrYrTaX6Ey532qkcxWnauSoHnS9afwqehIrUs3oE/OtMJ6hHsHEcP3hImGEwf58vwqqolACASJB66VduXALm+/iHnIisi/eyvI9D7Us2ou2dW5JcsDfY8zyJ8xy6/Oo7zTAIAjQyNfOp7d8GQRuP9v58685M8MPrpEefOpuK4id/JTwqAh5MELKnzHL31HyrTt4v8o/NEZdJJ56ch0/hNRYvDLbClYM6k/wqN9FzDwuoBWBruZJPoQI8j74s3Tv9TVg6jRt2fPyj3w7F9y+Vxop6kRBmZBHrVviuKa6+o8KzprKjWR4ufl1rHsXA1zNcJPPrJ5A+UxPlWrfa2QsZjzbYEkzz1Pz20rPJU0x4ytNLg+4dVZtfBbSeZnXzgwWjTkPetTCE5iUAzZJD/EeZ5jfYekVjWrRKnpzG2/00gHWphxIKoBglQIidY01M6j06Cpyi3wUUkuTax10/k+ZtwoAkmZKqG3P6s+snWTVPhdkNh88jWQw5sAw0E/eCyNKwOIcQa4TroY09P3Vr9mzmtlInLcB9tc3oSD/0ih43GAvqKUqR47HmLl1W0/NsD6iP4Vu4K93vD8VbBkqC3y1/cfnS3g74/LCwAyySRuDA1PnJE19wPEWW88kxd0YdQas4X7iSnS0mj2IvjvDbfZgGH9pZB+Y/AVffF95w627aeIq/kC2v0NYfCLuXFpGhDuvlMGB7n8a1uz+KC27lts3hJuBYglgPgjnsvrJrtbjxe1GRxdkVsiwUPjzAzmU/CKo4q6WIDH4R8p1gegIFTva8UsNFgkTMKNgTtJOkedVLqamd5lvU60xNsa14IfyU313WS6/q/pT5CD6A1lhqdez+Lt3cEFDSe7Nt1G+0H3iI9qSGw7WTkfURKuNmXkRz8iDqCDWSruz0+nzqPtfB7z16FeRXpvKkaPQjO9z0monrXgkAknYLFR3rxXKAJnf0pp7EcDt4hmuXSO7tnQGIZvPyH4zXVEjl6iMU/KEdiLkqupJ35KB506Yfgx4ee+Z2vqVhLlvRVbxZkIJO4jXSdelSdt7du7LYZUU2iwZl0YlQSVChfGND4thB5Goeyvae2cMcLichWCPznhEHaHgjTeCBESDyq7txpcHkPJcrfJPhu1+FxY7nHWkAHwOROX+8NVpV7QYbA5JwruXDQwKkIR+kCx0jQab9BvUXHmsjKloq0MfEskBPuoD97cttuT1rLUKZ1PuP4GnhDvuRnO9nQW8SSMp1FSC3GV1bXePTevL4PQMJiY16/wA/galwSyCp3Gq9RW2FvZ/oZ3sS3QpYRs+vo3+tfFulRUNzQQVkb+noelerVzQjVlPL7wNV1bnKB75OUx8PPyr7i0FwZl16/wCoqDu+oaa8SRqPnEVNz/7Ha8AmII3/ANa1sPaLrm+712A66nQVliz4cxOp2FSYez125etcjOUeTtJl5u7PhDZokmNgBqdeZ5aafhVQt4iWmSd+U1fwlmM0jUodZ32nT0mozg9hznnO+wrmtbzbCnwjHI1r3mM+lbR7NuysynY7Ee3KY1rPHDLpJHduW8hp89qya4vuV0yXYpm4ZrwTWhjeF3LZAZdxOmv1FVzbHNWA235+4pk0+DjT7larGEvuubKYBHi9K8+Gdmj1E/OP3VYxiKAMoj9XU6jqTuflQ/AJPlEWBYhieYDfgaLzahgCDp9KvYbAgrIcDMv3gQD/AHojcda8cPXurqPcUtDiANQSD12PpXQ0s+Yq2zPtlZ48P3p6xuPfWtu89xhavPIFvKDAAYsIJJPSfDHka+Y69ba8ptrcU7RlAb0SDoTMEmIqTHXmNtkZktrEJbGs9CW5ctdBrNKyqSRU4hi7TZ7kaOZVNsxAg68lBnXzrEtOTJO5NWwhg6KZEddByA200POqiKRRyLJmngC6HwNAO5BI0843qTEhUuGTnO7GOZ15+fOiipveQ/8AxPaWzowGkDnrqNfxoFyfh00kTrRRSUmXhnnFaUyub8+WnrvH00qe1jstp7WU5WMrBAE85EajTyNFFVUUZ23yaOC7UYg94FiSgVTztjmVPU6n1I6VRx3C4IfSDM+sGvlFTlJxmkjqVxtmSuGLnSST/PM1bwPBnYzsBMkET8poop8mRx4FhjT5NK/wi4i7hgw9DPL1+leF4ToCCM8H09KKKkupyNXZX0YeCG7hXUeJQR5H+NZgsqWifT91FFbcWeWTaRmyY1Hg92wV0L+0TXtkLbEGfKP30UU080o7L+4kYpktvh79ANNzr6CNhXm1aWV7xyFDeIhdAOcLz0r7RWZZZT2bLvHGPBtWhYQkZ9Z0yqSf+rKKla7bCtlSBEZ2YzrpIVV/E0UVFx4HTs9cMxTPKliANAAAAdNzuZ15mvuCVlcLdIYFmUEa6iORjkaKKnJe5oquEX+I8PY5HEFABm5GAdCBMEa7ae9LWMXO5AiFbTSPPaiijC7V+BZlPiPD92Uz5RHyqHB3FFu4jDVgMpidQR8udFFao+5bkZe12jT4di7lpVQBWQEt0bXkCdBrrtXy9xg5wRZVWGzElyJ9dOdFFEZOwltwUu9MkhUHnlBj2iPpX28ARnOYk7nr6yZoorrFJ8DZDEDQA7abn91X8lm3IbxHrH+lFFTauVFo7Rs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4" descr="data:image/jpeg;base64,/9j/4AAQSkZJRgABAQAAAQABAAD/2wCEAAkGBxQTEhUUExQUFhUXFx0bGBcYGB4aGhocHyIdHxwcHhkaHSogHBwmHBwcITIhJSkrLi4uHx8zODMsNygtLisBCgoKDg0OGxAQGywmICQ0MDQsNCwsLCwsLCw0NCwsNCwvLCwsLCwsLCwsLSw0LCwsLCwsLCwsLCwsLCw0LCwsLP/AABEIAMcA/QMBIgACEQEDEQH/xAAbAAACAwEBAQAAAAAAAAAAAAAABgMEBQcCAf/EAEgQAAIBAgQDBgMDCAgFBAMBAAECEQADBBIhMQVBUQYTImFxgTKRoQdCsRQjUmKTwdHwRFRygtLT4fElkqKy4xczc8IkQ2MV/8QAGQEAAwEBAQAAAAAAAAAAAAAAAAIDBAEF/8QALxEAAgIBAwMDAwMDBQAAAAAAAAECEQMSITEEQVETImEUMnGBsfChwdEFM0JSkf/aAAwDAQACEQMRAD8Ad6KKK6dCiiigAooooAKKKKACiiigAooooAQ/tNSXwxmIFz/6aRznakJsTbCiWBBBygzG5naROw8Q6mdqfvtRwly53HdkBhnO8aeH+Yrl+C4Zcuu6oBKAltY0Bj8alSciltRRo4biloW2XIS56n8Dyqhh7X6RPzqa9wC8pUHJLKWEPyG49fLyPSqeOwz2ioc/EuYQZ0ll16GVNd0Ud192i5btiR5mPnpVBiBzb+fevNpWOonSJM9dvwq5Z4PeZmULqok66dd+dcquWDerhE2FujLqFyzAzHxHTWD908xtMka1137OEjh1gTOtzX1uOa43h+GXcrXFEBELkkxoN4B3Otdk+zgf8Osf3/8AvemitxJPyMtFFFOKFFFFABRRRQAUUUUAFFFFABRRRQAUUUUAFFFFABRRRQAUUUUAFFFFABRRRQAv9pzFyyTyV/8A61yI4u5h711lHxlgTAOhaSIOm4Fdj49bDXLSlgvhcyfVB+/8OtLqdkUv33g5rC6hgfiJ2Un/AJpjpWX3RzNrvRqSjLEk+wn3eII93Ozl7RtqpfKVyPvtGgBkacqw+0CgXEiTmthpkkSzOdJ2Guw03pl7ZWDaud0LIFtQCHggERsoEDbrPMnalPiF3MLXlay/J7kfSKu5OTRFqk0b3YrgoxKYkSQyKhXxECTn3jfbnMVe/J8QVD2UzKygt4vikQVI8hr7+UVU7CcRWymKVs83ECqVRm1hxrlBjfnThwHGqLV+M0BnKSCugZ4kEAjTLpQ0nJDR+1iBxrD4geO6ptqwECd4ECY8q619nY/4dh/7Lf8Ae1LvHcIL3DXMy1pQ89SFlvbIfoKZPs+H/DsP/ZP/AHNTaadE5DDRRRXRQooooAKKKKACiiigAooooAKKKKACiiigAooooAKKKKACiiigAooooAKKKKAFztLeCX8OzTGW6NOsKdTtBUN8Wh+VZuL4zctJkRVQHXXUgHprA0/kGtjtQI7lx9xidp3EcwdNZ01001ikjtZ2qtnJasWwWG7kbST4AJOYRBBJ0kRWbI221HlGrEkkrMHtZirzk57mb+Z3nrr8ugpbvMSFkfdgekmK3cdhcQy+O1cCnXMbbAR8tKqcftBTZgRNhWj1a5HvEVTFencTNGpbF3shixb7wnSckaTqMx29Yrcx+IaMQbbFiy5g23xplLAchIOh9axeyb5BcfJbZQ1tSbjZVUtngkZWkeEyeWnqGPHYe4HIe3bUXLLBe7csDGo1yKJhjETNdySejbsGNe7fuafZm5nwxVhIZGLf2Yyx7gfjTP2Pw5t4KxbO6KV+TEUr9gcMXw2YFgCsaD4yB1/RG0D56mnjh6RbUev1JPKrzI9ixRRRSHAooooAKKKKACiiigAooooAKKKKAEK929vKJbCgDrnJH0WenLnUQ+0d5INi3A594fwyTNZmLtvfQEwLaAAyYzkb+3889M7D8JVrhUeEEBgJneZ99/SPKscc7rc2PAr2GG59pNwHTCqR170/4K9D7Rb39UX9qf8ABVU8MG51PU1r4DhiKwa4LeXLMM6qTtGhM/woh1EpuooaXTwirkUF+0i8f6Gv7U/5dD/aReH9DX9sf8uujcB4aqDXfyMLOugGwEfyax+2vZ22B3oEMxgwND/A/jVZzlGOolCGOUqE9PtKun+hr+2P+XXv/wBRr39TX9sf8uoBwkAbfOpLfCwSdvlWZ9YX+kgTXftBvrE4Ndf/AOx/y68/+o17+pr+2P8Al1gdp+LLaZbdvKzj45Eheg05nf8A3rKt8Rbdu89YGX5fwq0MmSUbojKGJOh2X7Qr5/oQ/bH/AC6mPby/EnBD9t/46X+EcSDsqOuVmnKYImBMQecfyK0eM4RjaOXf/blzqUupmpaXsVjgxtWjUPEL2NUB7C2BqVm7mJbKSDkyAwAC2vQRypCvXCuKuAgByyrMzBygHWBod9hy2rfPae0MMnekrirQy+HRmGwIaDErodtekg0l4LFA3kdzmLN45nb3JP1rbKtG3cyp1L8HRU4ldCENauSoWIaSZ08gYP40ndt7DJfth/j7hS2swS1zSfIR7zTmmCWe8N8d2VACCSYGurEzvrp9aQO0/Gjir/eMoUqotmDocpbxa7TO2tQwJKy/USujS7HYJr2e2FJQtba4RyAzAfPMfetxcKLF0Wje7xLbiF5AODI9RK+Wp9/n2a4DFqLly2ttEuZVzXlYzBJ8AUgkidzp57048X4Th8MLmIZEznxM8HLm6qkkKSeep865N8o5HevgzewtrIGtjPlRmUSSyrEgkKJ9I0HPfefjna27hbrWvyTOFIyt3sZgQCCV7rwmDt1BqxgO1NiEa7C5oGaZg8vEPf61sq9i7avAZbqupgDxagaR77VSWe4/Iqxb/Anr9obxP5Gf23/jqtd+1IKYbCmf/l/8dR4qyEVmb7gJbrAGtLfZXgVvFlruIdhmY6KQPmSDHlUsfUak2x8nTpNKPIzr9q6H+it+1H+Cp2+0wf1R/wBoP8FK3bLsb+Txcw5Nyyw15svy+JTUXY5++zW21ZQCp/VnY+h/GqTy1HUiUMSctMhs/wDVBf6q/wC0H+Gp1+0YH+i3P+df4Uj3LfdY4hwMqsN9AAQCNeWlOfGsVaOHDkAOCI6ny89NKnPqGqpclYdPFpt9iZvtGUb4W77MpryPtKt/1W981/jVROGA8hUlzh4gCBUvrSv0cfJK/wBqFob4a980/jU2E+0my8zZuJETmK7ddDWQ3AVYaqKjvdm1CNoDpsfqOtN9ZER9JQxYnt9bQFjZbKDEhhE9Dpofxqne+0+yACLF1geYI5b7xzpMuYXu2705srKAwiQwAA1GxEQZJ514s4JX8S3WS2QMoUwQRoytHTQz51aOXuyMsO9IYLHDjKq5ZWYdemwCxAA852qbEcNRGGRiDzM7/St/EbCd+tL+LZmvZF/RzMegBAJgSTqQIG5IrzYTlklSPQcYpWzSwfC2uHwsYBGYmIE8ttfQUwY1RecjL+athSxOxY7A9YH1Mcqv9lOA5QSWM/eE/TTY9YmNpOorb/8A8xMpRIXQgdDMHKR5biPPzr0cGLRH5MObJrYqYviLWrYa25tqI0gNM6EwduWgMb+2txzHG7Ye20EhVPeJyMr907HqNdDSn2kVMKfz14HwvltrJdysMFI20JBzaRPnUeE7SpcsZmhCilri9ep031+pFJl1xg2x46HJUQ/kZ3zMfUj+FTWsF+s/zH8KRMT2uvuxFuEXpAJ9STp+6tjg3ai5bZVxIDK0QwAUr5xsV25dd6xS6fKlZoWaLexB2dy2eI37l4ITaJy5tVzMwCnWJ0JPLn0rpxvPirJzPKMvhAC6HYqy5Y0MjnNcSxb3Xv3QdLjXZgfpZoAB8uVdI7F3cSTmcZV1DeLwsRoGgA6iT4fSt8tWlGbG427E6zict5rWUK1tjlnYOCVJH6IYaQNBuAKk4xxdu6EFgSNvOqfaK7kx1y5b8Qa5oI+IfKNSKn4rYdbzW7iZSp1HkdV+YNTnFalJorhTk9CFy/w29nIcHMfESTuDsZ6VE3DrqxNq4OfwNHzim/g3CxeIBkJMuZ+EKwEaj4WldBtlNN+PwiKts2Q0uQFbMRE7sHHLnpVHma2oh6Ct7nOME+Ju5VtW7r5Z0CsR/AU7fZl2ZtITexKA3gxCq0EJHONs08+XzrX7N9o1xCXELSyEqCdQYGh8ppu4Vwi3ptp050jyN7JUMoJbt2WLNlb0+NlOoBWNIMbEetI3aDFvY77D4yz3qXGZUvTqU3EDUBwIMDLqOe9N93CnD3HYT3bPmH6pb4vYk/P1qt2/sLdwZgDdWX1OgHyMe9PJLRa5Q+GS16Zq0znHZnB2jibbojrlBUhNmMQHgmIGre67EatfaiDcQLFu7lLM6aGdAFnmBMkHqKyewlxVFyd0YtHqNp9ZrQtowDPc8RvKzNJnLcjQL0QKoWPIdTR6nqRa4aQZMPpZK7WUMI/5XYuC4/5+0xU6AZ0jYjmDBg/xrnPZfiAR1FyTag5hqdCIJ9iZ9abLTPbxRcQoYpmPIKrKTM9QI+dJeAjvmFs5bbsUnmFYyBJ22AmlxU4v5FyXGao6lgLytbW1O+07mdCZG56nrrXPbdi7gGukGfitB1OzA6EiNjl0rUwONXCsTcvzctiFtsrbEaFIlT+7WpGti9YWNe8Ys2sbDfyksdetKvbs+GNKp7rlC7wi67XMzg3FLBnJ8RMfMn05jSm3C4W3da4HdlSyQ7AkGGckjlp8J031pYwnAb/fZUlPFlzkwQPMDXbem/iHZr8huplbMt4q4zGTKAaNIg+JmjrNNlipbxZzA39rXn/I28F7Mm8mYXmUGY06aazEf6184t2feyAWuMRyM6e4rStcbFk27aq90soMWo8MeFs5OgGijUyTNXvy+5eJV7arb6aNmUjUNIjfkPLWpzwY6ruNDJkbvsKK4J40uET5T++oMdgr2XwXBM7RGnPWYmnLB8LtKuRTI1jQaa7CNo2rJxuEZZ5hTB94g1ininj93KLqalsc547h3w4tnMzBjlKwI2JgSNpHPaapWsQVLDwfFHhXKfLMAhWYI1H1rX7fk92n/wAg1HoaSGWTJknzrd061wTZnytxlsdf4iI26Up4riJs/lF1TDooCRyZjlUnkSC7MB1TyFMfaLEC2s9BXNeJcWD2jbA1N0OT5Bcqj5kmo9DB3qKdVJKFGhwHt1jsKuS1fOXWA4V4O51YE/WmrhX2g39TcYXMxBAyhSrCdiukdTFc+wWDzKxOuZfDGhDAiJldonb5ir+C4eywS3oK9CWSMeTPh6TLkqlsaXF8fexV437pV2KwoVSot85APOd+s+QFebtq2cLeZiRfMBVg5Agys2wMszaa7ZR1mrGBSNI167gVuYNLauouRlZSDOgB0InykR71nlnb27HoP/TowhdtsTuy3Bmu3UDCFOusj/b18qeOI4SziEC3Js3LIA1UEOI0gTqeXuK+8TxJsMlyIQplaF+GJIYcmGuwnSlW/wBomu4i2yjvLdu5nYnTMYykgmMqhfhnY6mdBRvOVmRpY4V5GbhvD8Jg/wD8i+wOIC5ghOsxChQdyx59B61W7F8f/J8Jjbbt+cYh7W+pbwkCdoIBjpPSlXtDxbvb/eDmwbL90QAoAOhIAUDbWJq1ftXXAuLabKpggAk7b+EbDrPP5Vt9jLtZ7NkBsznxQMsDUxGk9RoNI5Vq9onzLbLlmdRkzHUsgjKCT0MxP6XkKX+I4t89ljbZU1ZJ0LxA23jbetvG3w9oGdQRM+YNZp6lTZu6SUfVRS4HxU4cEEEiDodoYxlEt15azPKr+GsY3iKMc1wWlj42O4kNlA05kfSrfY7Dpca6jjwFPiCqSpEkRmBMyR9fKmDsQxXB3FQHNmuKs6/CT+FVX26u4vUQ0ZXBcEfYDhosgoFHiMNOpNN193sNp8PKoG4cMPYXEW9TbTPdkmXUiS3qIOmgiegrQw+Mt4uzmVhmIgCllFp7klJdjTtgPbggQwMjffcfWlXtPlt4G4twmLbWxIME5T4dfOAPer+EtvbQwTI5VU4tgWxeHvW8ujr1g5hOU/OKaL7MVruhXweAay1vNo162zHpplgfVqsYzHZUIjl+NXeNXG7jCXGS8rJcAZHUAIIymWjXUiMpI3PKlztJiO7BJ5fjyrHli1kWk145aovUKfaXEs6lVHrH4e+tVOC4CLc3kYKzAiQRI69Y0MEVNg07wM5Ey0CNSAP9a1+KOVtW1gbjN5NlbKgEbZCDPXLWpPStCISWqWszON8OOXK85h8DMQSo5AsPiQzo3Ig1f4PZbubQGYEAgjaXjQHlpufTWrthd0ZVKAm3nUkEiNCVAhoMT77wK8HAFFdc+ZdgRqcrRz9BE8oPrU3O1pYyjvZFhDF0/Eq5ZidiGBIzDcfF6/OmDtriRes4Zx9wMrZtDqQAdeRyfUUrYG5E6EKMoy6yPveE9AQR6HWrvEbzBVbXKPjJIyhjBXwbwsZfc9KN7ryNGWhqfglwmOu2rad2ItZmVio1EBeQ3kNvofCd6t3e2N1UYZHJysFbKQMwkCZ5SKmtY9sQ6KluQYzlnJ8iBEKNJiennWl2j4e6WX7tAXtRcA3zgsC4Ebkrm036U8Eu4ZMjbco8EvZjivjt3HcfnRATaTpsJ5Tv5inLGYbPrtpHr/OtcP4dxctetXEWFtgwuadzrrHmBtsK6Dw/tqzlLboFcuACswRBJ32jb35V10npZz05yh6iWwufaNg8qL1Dj30bakdbU8q6l9qFrvMMlxfuXBPoZA/6iPnXLlJ5CjDHRGjjerca/tIxpChBpMTSdgOHbM49B/GmHtI4u4gjdUMn1qo7RSYnoxqKNeLplOXqT4XATyFSW80iKjs79TzqY3So3j0/EmlZ6ceLZeAggnQ9Br9K933OUQT6ECPxrOw7kMD8/OteA9tlXcar1B6H15Hz86Wtyje1mNxG+e5b+zFScEtlbWlslmHwyCD77iff1FZmMu5gU5fv6Vu4fDOLAt20m6VJVFEkHceEba8zzqtVGvLPF6yWrLt2Qp3bx74nwmDBGymNwOg00PKm3E5ks+AG4pIKsozGCNZA10hf52yeGcPYEBkNq6o+C6pXMNjowmNYnlNaCBrOYouUHe0W8M9ROoPmsiqZHukedBbWLly/3zorNkyzqTEfwNOTYeLGUII5ENJJ67a8taSmXvbrDUFiSA3XoT59af8ACqwsrnktAnYNMjTpPT2pOo20pFMDptmn9n1l4xGcLkyqq+TL42Wecgg+1bXYtQlq5cJ8K964P6pYtP8AyxVbsb3lyzft5MioWHeE/ExOY+H9NFPyy9KoPfYcFv3EO9o25HQAKx99aslcYnJv3SHngXFbeJw1trcfAEuJ+iY0B6rpoeYn0rl+H4hdwF18O2ZQrHu5ESJ0MxrpGgkjpSj2Ux2Js95ew90oLYWRGZWzHRCp0IIDH+7prrTL2m7WNi0W1ew1t7mU5LttzByySApEzAmCx386aSUtmLFtLVWzOi8F7QLcXvCQSNHX99bKJoXTY61xPslxzWWBZlHiEyWX9LzI5/609r2qthPzbjWPD05bch5VmkmnRVU1aOicLxwe2DHIg+xINc8+1bsa9y1+VYbUIJu2fIbunWNZXpt0OxwfGOtvKssS7bjL0OgOo1MexqfhnanPcyuMsaQd/er6lFLUS0t3pOJ8C4mbbWra6ZmEnmBObc9TB9hW9xoIwyg6jNoIgkZoPrAHTlW/25+zrxjF4FdJm5ZX6vbA+qD1HSlHFKXuWGPwy0wNDLCTpvU5pNqSKY23GmX+G49wUUpbYEqBcyjMJ8wOhIgg7RXjHsAwcM4m4C1sjdV6xoVII+pqxZwoy3QS1tNWIiSMxVQIGuhWdNRpXnEYgiyQ3j1Kq4YlSddIEZSNJHpUO9or2FviF24e8a1LA/EQNswB0G59R1NaHC8el2zcD/EbehHJkhpjYzA30086m4c4ykZvibM8fEIMArzEAT6A1X4hgjaF5vvNmVz92W3j9Ygkx0UnnVrT9vfsS3W/YdeEOqXAwhVUjOCSSARqQdonU7ka7VcHae1N7xN4rkozCBl0HXTY/P1pH7O3rjlASTlGs7EQQP3A+R9a0OKcNuW5uZfzTMcp5DxMAD0206ikmpU1/wCmzpo4sjSe3j8njizWrl9ntLGaMxGzsCfFE/wmsm/xALftj9Eyf3fSrXfBQWbSBM164LwhLt3vLg058h4Yn25T0EmkxRXL7GnrJLHiWOPf+fuO72WxeFe0updPDOwO6k/3gK5IxZWZCrBlMMNJBFdjwmJU2c5DJYgBEUQ93p5hfLpJOlc87VK4vd4LaRcAOVB4VgAAbamIknetOJeTyZNmVbvHMWO7a/OTUk6E/Kqtx4IHt/PtVwipS2Pawfbp8Hy40aKNfp5V8F2B49D9KkUc6t3bQMHcRH8PT1pLRo0y5T/wUcLeE9f5/GtjDXBA1YHqIj3Ecqwu5AJIHoedX8JjMu8+oj6g6GiS8Bjk6qRV4vgCLoCQRdOmkAtuwg+esfre1dk7F2UtWZMlmYERALCIBhQuggjkNJ51ztVS8vhUMy+JZ8InzIMiRpp+6tzg2LW5AYtAseAafGsllbSM2qGRGtacU/b8ni9biccnwdPxOGsYm0bV1FdTyYbHqCDowncGa4v2g4EcPfuWc9xreaQ1u4CQp1AZH5gRMb10PiWPS1ZW/ahc11STIIAYmQYJA+Klbth2eS9g7+Ou2i10Kot+JpVM2WWEgeEEuRHPfSrr3bMwP2nK8XhxbujN8M6nMCSPaIp+v3M9oA27qOQCLd3w5kkDOjxBymNPSYrnwyKRsCDNWr/Fnc+N2fKPDmYmOoE7VWXSptamtiay1wN/H+NtZwvcKgAeZumJytBZOYJzfeB2MaVp9kMQLvBcTZMf+1c+g39dPpXPjZN22EGhJzDYCfPWAI50z/Zg5ZcVYMibbCOkgioZsfp7fyi0J6zD4PhiLAmfH4yOXRf+mT/erwiW0e2cxtBJZjIksoJtso3JLwI3B8tauYbGZ3ZdpUMPIDRV9ljSo4hgRuDppI10II2II0IrLram2z1l06ydMlHlWLmCxLW3Vx8Sma6b2U45ZvOJyIzRmEEEEdG8/P2OlI/EeDrM2yLZOvduYX+5cbSPJyI6mvGH4DjUYNbs3ZGzIA4+akgitNxlueRpnjelo7hYtmScxyyDPMQXOZY8jHoDStxzC3VuPcXKwLZgF+Jf8XWN/WsPs/iMY0o/ezs6jcDeSg1g66idZmJ1Z0w7oJbMdJgjlWfK2aMdclvsv2zWFDHyYHcGtTivZixin7623dtu0CVnfMP0WM7iQeY50rW7GHxLhbqqhH318LfMan0M054Ts73dvLZv3QG1lwGMdBtHuDSLdHXsyhZ7KIQwd2MsGJUBZgbEayOfrWV2j4TatKSWBztqSJbXSBB58tN6ZcRgltoS7PcIHO5E+wIX6Ut4S5h1m44BuEkpmOaByKiSBO4O8EHTYLpQ8bZyzAYd2xpRVeczAqVKtkA5oRM5YMRuRXUMP2NvXMOqOFtkHVW1LA85B+IA7fOKt28fcV+/XDZ7z25W6wCqbY1ChuZ1zf6CsBe3WIvXVdhbVAAGiSRmMfKY5VafuSbRGKq1dlzhfYO9YZy162ttfhY/ERAiVEgbHmau3cabeGNtgGDnwtmBBWc3I8yZ9DS1geKXb/eZ8xJksO8JAA0OVYgijieK8CnxeJQVB0AEaj0Bn6VGd265exeEUkvBk9qFtMgRSqMDm5wQoJII19favuAughBPgkZlB0cnLlTzAAM9Y6GaxcVOfXfnPkJP1gVocMtyTkEhSFX+03hB+Ut8q0QhUVEhObnNtjZhuJ3Hcs6gpmK5VGqL1XqAQ08z4ekVn8Xv3EIXLbIEhTJ1XcH5k+0Vf4KvMLop+JjCzGUnX4tJHIa7c69cXw+YgyjHWTCsPadqqqR2hCZJcHofnUrXZaOU/OogYeDtyNfLRGcwdNP31nZ6sHX6vc0rNXbK6aRMGB1HMVn2zrFaeH8QjnUHyeguDOvxJI20P7jUQWreKswZ6yD68jVQmuo4fcNi3tuCpET4gen8K6Hj+G/lKLiMM+RwxN23918wUMR+i0KDtr768x4gfAx8qZ+xnacCyEYgOinMS0eBIMkHqsLp+savBOrR4/XV6lPwdR4HZb8nFu4IJA3VQBHwgKJ1nruflV7tEbScPxRcDuxh3AH9pSAB6sYj2qlw3HqLPeuUFm2Z70ssaSdxuNvEY5abmuX9r+2rYxjZSFwyMCI//YQBDHosiQvuddt2LHbSPJySEuzj7iju58AOqkAqxJ+8CDOsb9K+KVUlSu5GWRpE/e6afgPf0F8WnPT+fcVN+SgmNFE6mNR056686bLglba4FjNcMg4exDEchtPQ+vlTz2ExyJiwMiKXEyNJE5QNdx0HkfQKOFwbm6FRwLrMESR4TJ3zEeEazIHWti5w+5g+Id3iHS482wxLMRrDCGYA6Aio55KWNJ8orhVT+CrxLs7dwmJuKxG5ykbZCZUifKPQg1HiuLsiZUuNn2XWd+etaXbXtALj9WG0c1ZUKifIlvnSgpAZSxifiMTA22+f0rMouTuRsc4Y4aYrd8/BDfvOxl2ZvU/gNvlWpwFWGpTwHQEjc84NX+zfCbWJW475otFT5MsyQRy8II35zWvjOBXbdvP3xdLZ0twdFG8eIxCnkKMmaNaCfTwamp9gt4nuQ10KCyDOoMgErrBywSDpI51j4PtTiGuNdNzUuGYAQsE6wvvInnV/EWxctlZiedK922Ud0bkI+e1LgdxaZo66GnIpLh/udx4z2Ldwt6y6rcU6hl8BI3Er4l111DCNIFWOH8D4g4m9iLSfq2w76eXw0icP7f8AELVtFW8HXQZ2RWPTViJPvNQ9qe1GLus1t77lSNF0VWHTKgEnyPn0qj0eDIlPyMHae5ZRTatXXvXYOa4WGS31OmjN0Ukgc+hSjaO0sROVS5O0AnQdQ23QireHgFYYgkx4hIUyPEI31Ijz9K0LmEYosEwCCCDJZmMeNt82UjSIj6Qlkp7FVHydL7PXg3DUuXYUJZks85SQPij1iQOcjnXGMJayPl0OZSBH6QLCDryIBphu8QuDBXbJym2bhdYbVQrxBEQcxkzPkRpWJjgVYM0fm7pzCf0gCTpy8Mz5ineTXSFjDSz3xLHC2mdSQzw6xuCZ/HoesVfwzNiEBdFXw5QV9IHoJ5bVgWVOLxhC6pmken8Jn6V0PEYZcPYJI0Fca0qu5xO78HLb53ncKF9TOv0ETW1wrCG4tuyGQZpuGeY0ywBuYEx+sKx8JZDk5jAkCeigEuf+UR6mmjsbg+8vtdYfDsOQjSPbb2rSJBDbwzhyhCSc56kaj5nT0AFJ3bO6TdCppA1jz/2p3xuKFth+sDI9BM1zTH8VXvHuEEi4xyyNYXTb1n5V0eTM64xA13Go868PIM8tDB8on6VOx1E1XxNyCDM67VDuejLaN2aAPMVoYG7rWThn0A5xV7BnxDpzqElRvhPUjYu4UNbZgdRrHp/pWBdEA+RrcXHABtNCCN6w8RsfT91CBtpOzO4k35s+ZFVOFOoYyi3CQAqsJEk7n+edeuKt8I96+8KWMz81IjnznatkNoHg9Q3kz0uy/tZVS+yobYJCkgsuwJGxI5kVPhn0jrp77j99TdoMItu6cjEhpbXcGToevWfOqVnmPKR7VqxupHnyNGwsgDXUH6Grdts2UjcxPpzqhZvf+35k1e4fpcIP3U2rfGSJNDF2KtAYtLlw+DvEtovI3GDkfILPuK0ftkws4m1iFPga0FJGkMrNrPoVHsKWcDiCLttsxAR+8UcswBjTqSAJ6VscbxverbVjmVVAPuBm/nyrJkwSll+H/QvDIlD8Chf4040Xu2ERJtqT8yJn1rNxeKa4xZoJMDQADQADQabCveKw5tuVImDp0PTSoha10+XP0rN6Si+DryOXckw2KdJyErOhgkSPY1vL2pxAVVSIAg5vHmPUsY18qXUXSfOvSPB8jv8Az60TxRf3I7HJKPDGLguMzDKYny29KyeI4l87qxB15gSY21AnavHC8RDirnaLD6hxz0Pr/t+FQ0qGX8m6U5ZemvvHn8Fy2EFogfEzaAbe89NBHLfnUvF8YO/+HxiCDpuGaCQesjTnUeEuKyLExnJI8tNPckeleOJO4uA3dMwOvQ5mLRHTMKRLck3sjZweKZg91tJK7TCEyxIMxMA9dx012ReYLbkKYKZXTYhZ8JUmAwLR+O1KGCvhe8tZvCynIZ0J5ETzIBFbOEv5RatSrMzZiBIAzSYjeIk+4qGSFFU7NPiroislpWJYajNmAksesCd4B9tazL+IRnbwMVvIQDvoCyt6SB8iKlulEKjYiLjL5DcFjvA6ac52rM47ifAptZZQl2gaDPr8vDHoBS447jSe2557BXTaN0kQy5QQfUyKfO196cI7DbJIrnvZbEZ3xDQBmXNHTUU28XxWbhjHmBlPzitMr1meFaRKwFsi0X6zH93U/TKf7tdF7KItvDoQIkVzfDKXsgCfBd+hUBh+73p7/KcmEtk6HuxPrzqzOwMvtHx8riEy66kEdQdDSniSLlxsg8Kwqjy9/OTXjE4gsS53O36q9fflUaHu0VubyfbSP30yROUrNO4+WdP3zVBLUmW06Ab1JbJbmTHX+FWFGtZn7T2IpZafY9WQBVmyY1qCKkBqT3Nsdtj7eufz/PlUWKMKfMwP596LonTyqLEgnJ6E12K3QmWTpmZxMeMD9WrXCbc23HUkfSqvEz4xWjwK0xlQrEkiIB19PlWqX+yeRia+sd8b/sZWIus+rGToNd45fh/M1BYaGFW+KYVrVxrboyMD8LCCBOh8x5jSqNVi63PNkqdE1zwmOhkVev4kqyuNiBUGJtSAfSpLXjQ2+a7eYrYrTaX6Ey532qkcxWnauSoHnS9afwqehIrUs3oE/OtMJ6hHsHEcP3hImGEwf58vwqqolACASJB66VduXALm+/iHnIisi/eyvI9D7Us2ou2dW5JcsDfY8zyJ8xy6/Oo7zTAIAjQyNfOp7d8GQRuP9v58685M8MPrpEefOpuK4id/JTwqAh5MELKnzHL31HyrTt4v8o/NEZdJJ56ch0/hNRYvDLbClYM6k/wqN9FzDwuoBWBruZJPoQI8j74s3Tv9TVg6jRt2fPyj3w7F9y+Vxop6kRBmZBHrVviuKa6+o8KzprKjWR4ufl1rHsXA1zNcJPPrJ5A+UxPlWrfa2QsZjzbYEkzz1Pz20rPJU0x4ytNLg+4dVZtfBbSeZnXzgwWjTkPetTCE5iUAzZJD/EeZ5jfYekVjWrRKnpzG2/00gHWphxIKoBglQIidY01M6j06Cpyi3wUUkuTax10/k+ZtwoAkmZKqG3P6s+snWTVPhdkNh88jWQw5sAw0E/eCyNKwOIcQa4TroY09P3Vr9mzmtlInLcB9tc3oSD/0ih43GAvqKUqR47HmLl1W0/NsD6iP4Vu4K93vD8VbBkqC3y1/cfnS3g74/LCwAyySRuDA1PnJE19wPEWW88kxd0YdQas4X7iSnS0mj2IvjvDbfZgGH9pZB+Y/AVffF95w627aeIq/kC2v0NYfCLuXFpGhDuvlMGB7n8a1uz+KC27lts3hJuBYglgPgjnsvrJrtbjxe1GRxdkVsiwUPjzAzmU/CKo4q6WIDH4R8p1gegIFTva8UsNFgkTMKNgTtJOkedVLqamd5lvU60xNsa14IfyU313WS6/q/pT5CD6A1lhqdez+Lt3cEFDSe7Nt1G+0H3iI9qSGw7WTkfURKuNmXkRz8iDqCDWSruz0+nzqPtfB7z16FeRXpvKkaPQjO9z0monrXgkAknYLFR3rxXKAJnf0pp7EcDt4hmuXSO7tnQGIZvPyH4zXVEjl6iMU/KEdiLkqupJ35KB506Yfgx4ee+Z2vqVhLlvRVbxZkIJO4jXSdelSdt7du7LYZUU2iwZl0YlQSVChfGND4thB5Goeyvae2cMcLichWCPznhEHaHgjTeCBESDyq7txpcHkPJcrfJPhu1+FxY7nHWkAHwOROX+8NVpV7QYbA5JwruXDQwKkIR+kCx0jQab9BvUXHmsjKloq0MfEskBPuoD97cttuT1rLUKZ1PuP4GnhDvuRnO9nQW8SSMp1FSC3GV1bXePTevL4PQMJiY16/wA/galwSyCp3Gq9RW2FvZ/oZ3sS3QpYRs+vo3+tfFulRUNzQQVkb+noelerVzQjVlPL7wNV1bnKB75OUx8PPyr7i0FwZl16/wCoqDu+oaa8SRqPnEVNz/7Ha8AmII3/ANa1sPaLrm+712A66nQVliz4cxOp2FSYez125etcjOUeTtJl5u7PhDZokmNgBqdeZ5aafhVQt4iWmSd+U1fwlmM0jUodZ32nT0mozg9hznnO+wrmtbzbCnwjHI1r3mM+lbR7NuysynY7Ee3KY1rPHDLpJHduW8hp89qya4vuV0yXYpm4ZrwTWhjeF3LZAZdxOmv1FVzbHNWA235+4pk0+DjT7larGEvuubKYBHi9K8+Gdmj1E/OP3VYxiKAMoj9XU6jqTuflQ/AJPlEWBYhieYDfgaLzahgCDp9KvYbAgrIcDMv3gQD/AHojcda8cPXurqPcUtDiANQSD12PpXQ0s+Yq2zPtlZ48P3p6xuPfWtu89xhavPIFvKDAAYsIJJPSfDHka+Y69ba8ptrcU7RlAb0SDoTMEmIqTHXmNtkZktrEJbGs9CW5ctdBrNKyqSRU4hi7TZ7kaOZVNsxAg68lBnXzrEtOTJO5NWwhg6KZEddByA200POqiKRRyLJmngC6HwNAO5BI0843qTEhUuGTnO7GOZ15+fOiipveQ/8AxPaWzowGkDnrqNfxoFyfh00kTrRRSUmXhnnFaUyub8+WnrvH00qe1jstp7WU5WMrBAE85EajTyNFFVUUZ23yaOC7UYg94FiSgVTztjmVPU6n1I6VRx3C4IfSDM+sGvlFTlJxmkjqVxtmSuGLnSST/PM1bwPBnYzsBMkET8poop8mRx4FhjT5NK/wi4i7hgw9DPL1+leF4ToCCM8H09KKKkupyNXZX0YeCG7hXUeJQR5H+NZgsqWifT91FFbcWeWTaRmyY1Hg92wV0L+0TXtkLbEGfKP30UU080o7L+4kYpktvh79ANNzr6CNhXm1aWV7xyFDeIhdAOcLz0r7RWZZZT2bLvHGPBtWhYQkZ9Z0yqSf+rKKla7bCtlSBEZ2YzrpIVV/E0UVFx4HTs9cMxTPKliANAAAAdNzuZ15mvuCVlcLdIYFmUEa6iORjkaKKnJe5oquEX+I8PY5HEFABm5GAdCBMEa7ae9LWMXO5AiFbTSPPaiijC7V+BZlPiPD92Uz5RHyqHB3FFu4jDVgMpidQR8udFFao+5bkZe12jT4di7lpVQBWQEt0bXkCdBrrtXy9xg5wRZVWGzElyJ9dOdFFEZOwltwUu9MkhUHnlBj2iPpX28ARnOYk7nr6yZoorrFJ8DZDEDQA7abn91X8lm3IbxHrH+lFFTauVFo7Rs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395536" y="451693"/>
            <a:ext cx="8280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</a:rPr>
              <a:t>No 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queremos poner cruces </a:t>
            </a:r>
            <a:endParaRPr lang="es-E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</a:rPr>
              <a:t>   que 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enrarezcan la familia, </a:t>
            </a:r>
            <a:endParaRPr lang="es-E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</a:rPr>
              <a:t>   que 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hagan olvidar lo mejor de nuestra pareja, </a:t>
            </a:r>
            <a:endParaRPr lang="es-E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</a:rPr>
              <a:t>   la 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alegría de los hijos, </a:t>
            </a:r>
            <a:endParaRPr lang="es-E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</a:rPr>
              <a:t>   la 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generosidad de nuestros mayores.</a:t>
            </a:r>
          </a:p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pPr marL="342900" indent="-342900">
              <a:buFontTx/>
              <a:buChar char="-"/>
            </a:pPr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</a:rPr>
              <a:t>No 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queremos cruces que de tanto clavo </a:t>
            </a:r>
            <a:endParaRPr lang="es-E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</a:rPr>
              <a:t>   no 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nos dejen dar la mano.</a:t>
            </a:r>
          </a:p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pPr marL="342900" indent="-342900">
              <a:buFontTx/>
              <a:buChar char="-"/>
            </a:pPr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</a:rPr>
              <a:t>No 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queremos la cruz de la </a:t>
            </a:r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</a:rPr>
              <a:t>desconfianza y 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del miedo </a:t>
            </a:r>
            <a:endParaRPr lang="es-E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</a:rPr>
              <a:t>   que 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nos impida </a:t>
            </a:r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</a:rPr>
              <a:t>compartir lo 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que tenemos </a:t>
            </a:r>
            <a:endParaRPr lang="es-E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</a:rPr>
              <a:t>   y 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trabajar por los demás.</a:t>
            </a:r>
          </a:p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pPr marL="342900" indent="-342900">
              <a:buFontTx/>
              <a:buChar char="-"/>
            </a:pPr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</a:rPr>
              <a:t>¡¡No!! 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No queremos la cruz del olvido de </a:t>
            </a:r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</a:rPr>
              <a:t>Dios,</a:t>
            </a:r>
          </a:p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del abandono de la fe que hace más </a:t>
            </a:r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</a:rPr>
              <a:t>difícil</a:t>
            </a:r>
          </a:p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la vida y la alegría</a:t>
            </a:r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s-E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396779"/>
      </p:ext>
    </p:extLst>
  </p:cSld>
  <p:clrMapOvr>
    <a:masterClrMapping/>
  </p:clrMapOvr>
  <p:transition spd="slow" advTm="30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stebanlopezgonzalez.files.wordpress.com/2012/07/nicodem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751"/>
            <a:ext cx="9144000" cy="69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7504" y="5283224"/>
            <a:ext cx="88924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Times New Roman" pitchFamily="18" charset="0"/>
              </a:rPr>
              <a:t>En el diálogo de Jesús con 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Times New Roman" pitchFamily="18" charset="0"/>
              </a:rPr>
              <a:t>Nicodemo </a:t>
            </a:r>
            <a:r>
              <a:rPr lang="es-E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Times New Roman" pitchFamily="18" charset="0"/>
              </a:rPr>
              <a:t>queda 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Times New Roman" pitchFamily="18" charset="0"/>
              </a:rPr>
              <a:t>claro </a:t>
            </a:r>
          </a:p>
          <a:p>
            <a:pPr algn="ctr"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Times New Roman" pitchFamily="18" charset="0"/>
              </a:rPr>
              <a:t>que DIOS es AMOR totalmente dadivoso,</a:t>
            </a:r>
          </a:p>
          <a:p>
            <a:pPr algn="ctr"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Times New Roman" pitchFamily="18" charset="0"/>
              </a:rPr>
              <a:t>y que Jesús ha venido para que tengamos Vida abundante.</a:t>
            </a:r>
            <a:endParaRPr lang="es-ES" sz="28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4000">
        <p:checker/>
      </p:transition>
    </mc:Choice>
    <mc:Fallback xmlns="">
      <p:transition spd="slow" advTm="14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538"/>
            </a:avLst>
          </a:prstGeom>
          <a:gradFill flip="none" rotWithShape="1">
            <a:gsLst>
              <a:gs pos="98000">
                <a:srgbClr val="321900"/>
              </a:gs>
              <a:gs pos="95000">
                <a:srgbClr val="92D050"/>
              </a:gs>
              <a:gs pos="100000">
                <a:srgbClr val="323E1A"/>
              </a:gs>
              <a:gs pos="45000">
                <a:schemeClr val="bg2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308030" y="542197"/>
            <a:ext cx="652794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“El Hijo del hombre tiene </a:t>
            </a:r>
            <a:r>
              <a:rPr lang="es-ES" sz="28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que ser 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elevado”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356100" y="2133600"/>
            <a:ext cx="4567238" cy="39703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>
              <a:defRPr/>
            </a:pPr>
            <a:r>
              <a:rPr lang="es-ES" sz="2800" b="1" dirty="0">
                <a:solidFill>
                  <a:srgbClr val="FFFFCC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Ha de ser levantado </a:t>
            </a:r>
            <a:endParaRPr lang="es-ES" sz="2800" b="1" dirty="0" smtClean="0">
              <a:solidFill>
                <a:srgbClr val="FFFFCC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s-ES" sz="2800" b="1" dirty="0" smtClean="0">
                <a:solidFill>
                  <a:srgbClr val="FFFFCC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sobre los </a:t>
            </a:r>
            <a:r>
              <a:rPr lang="es-ES" sz="2800" b="1" dirty="0">
                <a:solidFill>
                  <a:srgbClr val="FFFFCC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intereses humanos,</a:t>
            </a:r>
          </a:p>
          <a:p>
            <a:pPr>
              <a:defRPr/>
            </a:pPr>
            <a:r>
              <a:rPr lang="es-ES" sz="2800" b="1" dirty="0">
                <a:solidFill>
                  <a:srgbClr val="FFFFCC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sobre las ansias de riqueza, </a:t>
            </a:r>
          </a:p>
          <a:p>
            <a:pPr>
              <a:defRPr/>
            </a:pPr>
            <a:r>
              <a:rPr lang="es-ES" sz="2800" b="1" dirty="0">
                <a:solidFill>
                  <a:srgbClr val="FFFFCC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de dominio </a:t>
            </a:r>
            <a:endParaRPr lang="es-ES" sz="2800" b="1" dirty="0" smtClean="0">
              <a:solidFill>
                <a:srgbClr val="FFFFCC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s-ES" sz="2800" b="1" dirty="0" smtClean="0">
                <a:solidFill>
                  <a:srgbClr val="FFFFCC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y </a:t>
            </a:r>
            <a:r>
              <a:rPr lang="es-ES" sz="2800" b="1" dirty="0">
                <a:solidFill>
                  <a:srgbClr val="FFFFCC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de </a:t>
            </a:r>
            <a:r>
              <a:rPr lang="es-ES" sz="2800" b="1" dirty="0" smtClean="0">
                <a:solidFill>
                  <a:srgbClr val="FFFFCC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disfrutes pasajeros.</a:t>
            </a:r>
            <a:endParaRPr lang="es-ES" sz="2800" b="1" dirty="0">
              <a:solidFill>
                <a:srgbClr val="FFFFCC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  <a:p>
            <a:pPr>
              <a:defRPr/>
            </a:pPr>
            <a:endParaRPr lang="es-ES" sz="2800" b="1" dirty="0">
              <a:solidFill>
                <a:srgbClr val="FFFFCC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s-ES" sz="2800" b="1" dirty="0">
                <a:solidFill>
                  <a:srgbClr val="FFFFCC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Con él ha de identificarse  </a:t>
            </a:r>
          </a:p>
          <a:p>
            <a:pPr>
              <a:defRPr/>
            </a:pPr>
            <a:r>
              <a:rPr lang="es-ES" sz="2800" b="1" dirty="0">
                <a:solidFill>
                  <a:srgbClr val="FFFFCC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el pueblo de la </a:t>
            </a:r>
            <a:r>
              <a:rPr lang="es-ES" sz="2800" b="1" dirty="0" smtClean="0">
                <a:solidFill>
                  <a:srgbClr val="FFFFCC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Nueva </a:t>
            </a:r>
            <a:r>
              <a:rPr lang="es-ES" sz="2800" b="1" dirty="0">
                <a:solidFill>
                  <a:srgbClr val="FFFFCC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A</a:t>
            </a:r>
            <a:r>
              <a:rPr lang="es-ES" sz="2800" b="1" dirty="0" smtClean="0">
                <a:solidFill>
                  <a:srgbClr val="FFFFCC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lianza </a:t>
            </a:r>
            <a:r>
              <a:rPr lang="es-ES" sz="2800" b="1" dirty="0">
                <a:solidFill>
                  <a:srgbClr val="FFFFCC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que es la Iglesia.</a:t>
            </a:r>
            <a:endParaRPr lang="es-ES" b="1" dirty="0">
              <a:solidFill>
                <a:srgbClr val="FFFFCC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</a:endParaRPr>
          </a:p>
        </p:txBody>
      </p:sp>
      <p:pic>
        <p:nvPicPr>
          <p:cNvPr id="10247" name="Picture 4" descr="http://lh6.ggpht.com/_W8KoAKui-Yg/SeDUQ6cOFoI/AAAAAAAAAho/7cp1Lw1B9Mk/resurrection%20icon_thumb%5B2%5D.jpg?imgmax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80" y="1674961"/>
            <a:ext cx="3887788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8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06388"/>
            <a:ext cx="8620125" cy="629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971599" y="306388"/>
            <a:ext cx="7416825" cy="523220"/>
          </a:xfrm>
          <a:prstGeom prst="rect">
            <a:avLst/>
          </a:prstGeom>
          <a:gradFill>
            <a:gsLst>
              <a:gs pos="0">
                <a:srgbClr val="4B1615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  <a:cs typeface="Times New Roman" pitchFamily="18" charset="0"/>
              </a:rPr>
              <a:t>¿Y la cruz? ¿Qué </a:t>
            </a:r>
            <a:r>
              <a:rPr lang="es-ES" sz="2800" b="1" dirty="0">
                <a:solidFill>
                  <a:schemeClr val="bg1"/>
                </a:solidFill>
                <a:cs typeface="Times New Roman" pitchFamily="18" charset="0"/>
              </a:rPr>
              <a:t>papel juega </a:t>
            </a:r>
            <a:r>
              <a:rPr lang="es-ES" sz="2800" b="1" dirty="0" smtClean="0">
                <a:solidFill>
                  <a:schemeClr val="bg1"/>
                </a:solidFill>
                <a:cs typeface="Times New Roman" pitchFamily="18" charset="0"/>
              </a:rPr>
              <a:t>la cruz?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05719" y="5197441"/>
            <a:ext cx="8603504" cy="1384995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rgbClr val="16171C"/>
                </a:solidFill>
                <a:cs typeface="Times New Roman" pitchFamily="18" charset="0"/>
              </a:rPr>
              <a:t>La cruz material es más discutida que nunca.</a:t>
            </a:r>
            <a:r>
              <a:rPr lang="es-ES" sz="2800" b="1" dirty="0">
                <a:solidFill>
                  <a:srgbClr val="16171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s-ES" sz="2800" b="1" dirty="0">
                <a:solidFill>
                  <a:srgbClr val="0000FF"/>
                </a:solidFill>
                <a:cs typeface="Times New Roman" pitchFamily="18" charset="0"/>
              </a:rPr>
              <a:t>En </a:t>
            </a:r>
            <a:r>
              <a:rPr lang="es-ES" sz="2800" b="1" dirty="0" smtClean="0">
                <a:solidFill>
                  <a:srgbClr val="0000FF"/>
                </a:solidFill>
                <a:cs typeface="Times New Roman" pitchFamily="18" charset="0"/>
              </a:rPr>
              <a:t>las </a:t>
            </a:r>
            <a:r>
              <a:rPr lang="es-ES" sz="2800" b="1" dirty="0">
                <a:solidFill>
                  <a:srgbClr val="0000FF"/>
                </a:solidFill>
                <a:cs typeface="Times New Roman" pitchFamily="18" charset="0"/>
              </a:rPr>
              <a:t>modernas democracias </a:t>
            </a:r>
            <a:endParaRPr lang="es-ES" sz="2800" b="1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s-ES" sz="2800" b="1" dirty="0" smtClean="0">
                <a:solidFill>
                  <a:srgbClr val="0000FF"/>
                </a:solidFill>
                <a:cs typeface="Times New Roman" pitchFamily="18" charset="0"/>
              </a:rPr>
              <a:t>se </a:t>
            </a:r>
            <a:r>
              <a:rPr lang="es-ES" sz="2800" b="1" dirty="0">
                <a:solidFill>
                  <a:srgbClr val="0000FF"/>
                </a:solidFill>
                <a:cs typeface="Times New Roman" pitchFamily="18" charset="0"/>
              </a:rPr>
              <a:t>la </a:t>
            </a:r>
            <a:r>
              <a:rPr lang="es-ES" sz="2800" b="1" dirty="0" smtClean="0">
                <a:solidFill>
                  <a:srgbClr val="0000FF"/>
                </a:solidFill>
                <a:cs typeface="Times New Roman" pitchFamily="18" charset="0"/>
              </a:rPr>
              <a:t>está retirando </a:t>
            </a:r>
            <a:r>
              <a:rPr lang="es-ES" sz="2800" b="1" dirty="0">
                <a:solidFill>
                  <a:srgbClr val="0000FF"/>
                </a:solidFill>
                <a:cs typeface="Times New Roman" pitchFamily="18" charset="0"/>
              </a:rPr>
              <a:t>de los lugares públicos.</a:t>
            </a:r>
          </a:p>
        </p:txBody>
      </p:sp>
      <p:sp>
        <p:nvSpPr>
          <p:cNvPr id="5" name="4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06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1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1 Rectángulo"/>
          <p:cNvSpPr>
            <a:spLocks noChangeArrowheads="1"/>
          </p:cNvSpPr>
          <p:nvPr/>
        </p:nvSpPr>
        <p:spPr bwMode="auto">
          <a:xfrm>
            <a:off x="1187624" y="332656"/>
            <a:ext cx="7056784" cy="92392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333500">
              <a:lnSpc>
                <a:spcPct val="90000"/>
              </a:lnSpc>
            </a:pPr>
            <a:r>
              <a:rPr lang="es-ES" sz="3000" b="1" dirty="0">
                <a:solidFill>
                  <a:srgbClr val="FFC000"/>
                </a:solidFill>
                <a:latin typeface="+mn-lt"/>
                <a:cs typeface="Times New Roman" pitchFamily="18" charset="0"/>
              </a:rPr>
              <a:t>Por otra parte, los mismos cristianos </a:t>
            </a:r>
            <a:endParaRPr lang="es-ES" sz="3000" b="1" dirty="0" smtClean="0">
              <a:solidFill>
                <a:srgbClr val="FFC000"/>
              </a:solidFill>
              <a:latin typeface="+mn-lt"/>
              <a:cs typeface="Times New Roman" pitchFamily="18" charset="0"/>
            </a:endParaRPr>
          </a:p>
          <a:p>
            <a:pPr algn="ctr" defTabSz="1333500">
              <a:lnSpc>
                <a:spcPct val="90000"/>
              </a:lnSpc>
            </a:pPr>
            <a:r>
              <a:rPr lang="es-ES" sz="3000" b="1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estamos </a:t>
            </a:r>
            <a:r>
              <a:rPr lang="es-ES" sz="3000" b="1" dirty="0">
                <a:solidFill>
                  <a:srgbClr val="FFC000"/>
                </a:solidFill>
                <a:latin typeface="+mn-lt"/>
                <a:cs typeface="Times New Roman" pitchFamily="18" charset="0"/>
              </a:rPr>
              <a:t>trivializado la cruz. </a:t>
            </a:r>
          </a:p>
        </p:txBody>
      </p:sp>
      <p:sp>
        <p:nvSpPr>
          <p:cNvPr id="5125" name="2 CuadroTexto"/>
          <p:cNvSpPr txBox="1">
            <a:spLocks noChangeArrowheads="1"/>
          </p:cNvSpPr>
          <p:nvPr/>
        </p:nvSpPr>
        <p:spPr bwMode="auto">
          <a:xfrm>
            <a:off x="323528" y="3697868"/>
            <a:ext cx="8542661" cy="523220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2000" b="1" dirty="0" smtClean="0">
                <a:solidFill>
                  <a:schemeClr val="bg1"/>
                </a:solidFill>
                <a:latin typeface="Wingdings" pitchFamily="2" charset="2"/>
                <a:cs typeface="Times New Roman" pitchFamily="18" charset="0"/>
              </a:rPr>
              <a:t>w</a:t>
            </a:r>
            <a:r>
              <a:rPr lang="es-ES" sz="2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La utilizamos como amuleto para curar ciertos dolores</a:t>
            </a:r>
          </a:p>
        </p:txBody>
      </p:sp>
      <p:pic>
        <p:nvPicPr>
          <p:cNvPr id="5126" name="Picture 13" descr="http://4.bp.blogspot.com/-7XeywwR6SAk/T3jQ5SdCPxI/AAAAAAAAA18/5Hn58SisWzY/s1600/CRUZ+Y+DOV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96752"/>
            <a:ext cx="2376488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23528" y="6074132"/>
            <a:ext cx="5832648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s-ES" sz="2000" b="1" dirty="0">
                <a:latin typeface="Wingdings" pitchFamily="2" charset="2"/>
                <a:cs typeface="Times New Roman" pitchFamily="18" charset="0"/>
              </a:rPr>
              <a:t>w</a:t>
            </a:r>
            <a:r>
              <a:rPr lang="es-ES" b="1" dirty="0">
                <a:cs typeface="Times New Roman" pitchFamily="18" charset="0"/>
              </a:rPr>
              <a:t> </a:t>
            </a:r>
            <a:r>
              <a:rPr lang="es-ES" sz="2800" b="1" dirty="0" smtClean="0">
                <a:latin typeface="+mj-lt"/>
                <a:cs typeface="Times New Roman" pitchFamily="18" charset="0"/>
              </a:rPr>
              <a:t>La </a:t>
            </a:r>
            <a:r>
              <a:rPr lang="es-ES" sz="2800" b="1" dirty="0">
                <a:latin typeface="+mj-lt"/>
                <a:cs typeface="Times New Roman" pitchFamily="18" charset="0"/>
              </a:rPr>
              <a:t>usan los jóvenes como </a:t>
            </a:r>
            <a:r>
              <a:rPr lang="es-ES" sz="2800" b="1" dirty="0" smtClean="0">
                <a:latin typeface="+mj-lt"/>
                <a:cs typeface="Times New Roman" pitchFamily="18" charset="0"/>
              </a:rPr>
              <a:t>adorno</a:t>
            </a:r>
            <a:endParaRPr lang="es-ES" sz="2800" b="1" dirty="0">
              <a:latin typeface="+mj-lt"/>
              <a:cs typeface="Times New Roman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23528" y="4489956"/>
            <a:ext cx="7704856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s-ES" sz="2000" b="1" dirty="0">
                <a:latin typeface="Wingdings" pitchFamily="2" charset="2"/>
                <a:cs typeface="Times New Roman" pitchFamily="18" charset="0"/>
              </a:rPr>
              <a:t>w</a:t>
            </a:r>
            <a:r>
              <a:rPr lang="es-ES" sz="2800" b="1" dirty="0">
                <a:cs typeface="Times New Roman" pitchFamily="18" charset="0"/>
              </a:rPr>
              <a:t> </a:t>
            </a:r>
            <a:r>
              <a:rPr lang="es-ES" sz="2800" b="1" dirty="0" smtClean="0">
                <a:latin typeface="+mn-lt"/>
                <a:cs typeface="Times New Roman" pitchFamily="18" charset="0"/>
              </a:rPr>
              <a:t>La utilizan las </a:t>
            </a:r>
            <a:r>
              <a:rPr lang="es-ES" sz="2800" b="1" dirty="0">
                <a:latin typeface="+mn-lt"/>
                <a:cs typeface="Times New Roman" pitchFamily="18" charset="0"/>
              </a:rPr>
              <a:t>cofradías </a:t>
            </a:r>
            <a:r>
              <a:rPr lang="es-ES" sz="2800" b="1" dirty="0" smtClean="0">
                <a:latin typeface="+mn-lt"/>
                <a:cs typeface="Times New Roman" pitchFamily="18" charset="0"/>
              </a:rPr>
              <a:t>quizá </a:t>
            </a:r>
            <a:r>
              <a:rPr lang="es-ES" sz="2800" b="1" dirty="0">
                <a:latin typeface="+mn-lt"/>
                <a:cs typeface="Times New Roman" pitchFamily="18" charset="0"/>
              </a:rPr>
              <a:t>sin demasiada </a:t>
            </a:r>
            <a:r>
              <a:rPr lang="es-ES" sz="2800" b="1" dirty="0" smtClean="0">
                <a:latin typeface="+mn-lt"/>
                <a:cs typeface="Times New Roman" pitchFamily="18" charset="0"/>
              </a:rPr>
              <a:t>fe</a:t>
            </a:r>
            <a:endParaRPr lang="es-ES" sz="2800" b="1" dirty="0">
              <a:latin typeface="+mn-lt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5282044"/>
            <a:ext cx="6768752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s-ES" sz="2000" b="1" dirty="0">
                <a:latin typeface="Wingdings" pitchFamily="2" charset="2"/>
                <a:cs typeface="Times New Roman" pitchFamily="18" charset="0"/>
              </a:rPr>
              <a:t>w</a:t>
            </a:r>
            <a:r>
              <a:rPr lang="es-ES" sz="2000" b="1" dirty="0">
                <a:cs typeface="Times New Roman" pitchFamily="18" charset="0"/>
              </a:rPr>
              <a:t> </a:t>
            </a:r>
            <a:r>
              <a:rPr lang="es-ES" sz="2800" b="1" dirty="0" smtClean="0">
                <a:latin typeface="+mn-lt"/>
                <a:cs typeface="Times New Roman" pitchFamily="18" charset="0"/>
              </a:rPr>
              <a:t>Para </a:t>
            </a:r>
            <a:r>
              <a:rPr lang="es-ES" sz="2800" b="1" dirty="0">
                <a:latin typeface="+mn-lt"/>
                <a:cs typeface="Times New Roman" pitchFamily="18" charset="0"/>
              </a:rPr>
              <a:t>muchos es un instrumento de </a:t>
            </a:r>
            <a:r>
              <a:rPr lang="es-ES" sz="2800" b="1" dirty="0" smtClean="0">
                <a:latin typeface="+mn-lt"/>
                <a:cs typeface="Times New Roman" pitchFamily="18" charset="0"/>
              </a:rPr>
              <a:t>lujo</a:t>
            </a:r>
            <a:endParaRPr lang="es-ES" sz="2800" b="1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2" grpId="0" animBg="1"/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Usuario\Searches\Desktop\aprender a perder\imagendeshumanizazion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665878"/>
            <a:ext cx="2815338" cy="421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http://4.bp.blogspot.com/_otgqy0RyTM0/SkgPQMABMoI/AAAAAAAAAJ8/3btg7grGqtc/s400/610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799">
            <a:off x="2412531" y="1130231"/>
            <a:ext cx="38100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mundoejecutivoexpress.mx/sites/default/files/imagecache/nota_completa/TRABAJO%20INFANT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28852"/>
            <a:ext cx="5782971" cy="315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frentecivicosomosmayoria.es/wp-content/uploads/2014/07/par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0648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4.bp.blogspot.com/-gNtQP6plxGA/Tw-gBIhj_mI/AAAAAAAABsI/HFi4mKo8qF0/s640/ruina_paises_europa_paraiso+fisc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44" y="2348880"/>
            <a:ext cx="57150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1 CuadroTexto"/>
          <p:cNvSpPr txBox="1">
            <a:spLocks noChangeArrowheads="1"/>
          </p:cNvSpPr>
          <p:nvPr/>
        </p:nvSpPr>
        <p:spPr bwMode="auto">
          <a:xfrm>
            <a:off x="107504" y="116632"/>
            <a:ext cx="5100877" cy="1384995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_tradnl" sz="2800" b="1" dirty="0" smtClean="0">
                <a:solidFill>
                  <a:srgbClr val="0000FF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 Y al mismo tiempo </a:t>
            </a:r>
          </a:p>
          <a:p>
            <a:pPr eaLnBrk="1" hangingPunct="1">
              <a:defRPr/>
            </a:pPr>
            <a:r>
              <a:rPr lang="es-ES_tradnl" sz="2800" b="1" dirty="0" smtClean="0">
                <a:solidFill>
                  <a:srgbClr val="0000FF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imponemos cruces pesadas </a:t>
            </a:r>
          </a:p>
          <a:p>
            <a:pPr eaLnBrk="1" hangingPunct="1">
              <a:defRPr/>
            </a:pPr>
            <a:r>
              <a:rPr lang="es-ES_tradnl" sz="2800" b="1" dirty="0" smtClean="0">
                <a:solidFill>
                  <a:srgbClr val="0000FF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sobre los hombros de los demás.</a:t>
            </a:r>
          </a:p>
        </p:txBody>
      </p:sp>
    </p:spTree>
  </p:cSld>
  <p:clrMapOvr>
    <a:masterClrMapping/>
  </p:clrMapOvr>
  <p:transition spd="slow" advTm="5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8836" y="5661248"/>
            <a:ext cx="8569325" cy="954107"/>
          </a:xfrm>
          <a:prstGeom prst="rect">
            <a:avLst/>
          </a:prstGeom>
          <a:gradFill>
            <a:gsLst>
              <a:gs pos="0">
                <a:srgbClr val="452613"/>
              </a:gs>
              <a:gs pos="67000">
                <a:srgbClr val="16171C"/>
              </a:gs>
              <a:gs pos="100000">
                <a:srgbClr val="D39E51"/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85750" indent="-285750" algn="ctr">
              <a:defRPr/>
            </a:pPr>
            <a:r>
              <a:rPr lang="es-ES_tradnl" sz="2800" b="1" dirty="0" smtClean="0">
                <a:solidFill>
                  <a:srgbClr val="FFFF99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¡Sí! La Cruz </a:t>
            </a:r>
            <a:r>
              <a:rPr lang="es-ES_tradnl" sz="2800" b="1" dirty="0">
                <a:solidFill>
                  <a:srgbClr val="FFFF99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da sentido a todas las cruces del mundo.</a:t>
            </a:r>
          </a:p>
          <a:p>
            <a:pPr algn="ctr">
              <a:defRPr/>
            </a:pPr>
            <a:r>
              <a:rPr lang="es-ES_tradnl" sz="2800" b="1" dirty="0">
                <a:solidFill>
                  <a:srgbClr val="0066FF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Esa es la razón de que volvamos a ella nuestros ojos.</a:t>
            </a:r>
          </a:p>
        </p:txBody>
      </p:sp>
      <p:sp>
        <p:nvSpPr>
          <p:cNvPr id="3" name="AutoShape 2" descr="data:image/jpeg;base64,/9j/4AAQSkZJRgABAQAAAQABAAD/2wCEAAkGBxQTEhUUExQUFhUXFx0bGBcYGB4aGhocHyIdHxwcHhkaHSogHBwmHBwcITIhJSkrLi4uHx8zODMsNygtLisBCgoKDg0OGxAQGywmICQ0MDQsNCwsLCwsLCw0NCwsNCwvLCwsLCwsLCwsLSw0LCwsLCwsLCwsLCwsLCw0LCwsLP/AABEIAMcA/QMBIgACEQEDEQH/xAAbAAACAwEBAQAAAAAAAAAAAAAABgMEBQcCAf/EAEgQAAIBAgQDBgMDCAgFBAMBAAECEQADBBIhMQVBUQYTImFxgTKRoQdCsRQjUmKTwdHwRFRygtLT4fElkqKy4xczc8IkQ2MV/8QAGQEAAwEBAQAAAAAAAAAAAAAAAAIDBAEF/8QALxEAAgIBAwMDAwMDBQAAAAAAAAECEQMSITEEQVETImEUMnGBsfChwdEFM0JSkf/aAAwDAQACEQMRAD8Ad6KKK6dCiiigAooooAKKKKACiiigAooooAQ/tNSXwxmIFz/6aRznakJsTbCiWBBBygzG5naROw8Q6mdqfvtRwly53HdkBhnO8aeH+Yrl+C4Zcuu6oBKAltY0Bj8alSciltRRo4biloW2XIS56n8Dyqhh7X6RPzqa9wC8pUHJLKWEPyG49fLyPSqeOwz2ioc/EuYQZ0ll16GVNd0Ud192i5btiR5mPnpVBiBzb+fevNpWOonSJM9dvwq5Z4PeZmULqok66dd+dcquWDerhE2FujLqFyzAzHxHTWD908xtMka1137OEjh1gTOtzX1uOa43h+GXcrXFEBELkkxoN4B3Otdk+zgf8Osf3/8AvemitxJPyMtFFFOKFFFFABRRRQAUUUUAFFFFABRRRQAUUUUAFFFFABRRRQAUUUUAFFFFABRRRQAv9pzFyyTyV/8A61yI4u5h711lHxlgTAOhaSIOm4Fdj49bDXLSlgvhcyfVB+/8OtLqdkUv33g5rC6hgfiJ2Un/AJpjpWX3RzNrvRqSjLEk+wn3eII93Ozl7RtqpfKVyPvtGgBkacqw+0CgXEiTmthpkkSzOdJ2Guw03pl7ZWDaud0LIFtQCHggERsoEDbrPMnalPiF3MLXlay/J7kfSKu5OTRFqk0b3YrgoxKYkSQyKhXxECTn3jfbnMVe/J8QVD2UzKygt4vikQVI8hr7+UVU7CcRWymKVs83ECqVRm1hxrlBjfnThwHGqLV+M0BnKSCugZ4kEAjTLpQ0nJDR+1iBxrD4geO6ptqwECd4ECY8q619nY/4dh/7Lf8Ae1LvHcIL3DXMy1pQ89SFlvbIfoKZPs+H/DsP/ZP/AHNTaadE5DDRRRXRQooooAKKKKACiiigAooooAKKKKACiiigAooooAKKKKACiiigAooooAKKKKAFztLeCX8OzTGW6NOsKdTtBUN8Wh+VZuL4zctJkRVQHXXUgHprA0/kGtjtQI7lx9xidp3EcwdNZ01001ikjtZ2qtnJasWwWG7kbST4AJOYRBBJ0kRWbI221HlGrEkkrMHtZirzk57mb+Z3nrr8ugpbvMSFkfdgekmK3cdhcQy+O1cCnXMbbAR8tKqcftBTZgRNhWj1a5HvEVTFencTNGpbF3shixb7wnSckaTqMx29Yrcx+IaMQbbFiy5g23xplLAchIOh9axeyb5BcfJbZQ1tSbjZVUtngkZWkeEyeWnqGPHYe4HIe3bUXLLBe7csDGo1yKJhjETNdySejbsGNe7fuafZm5nwxVhIZGLf2Yyx7gfjTP2Pw5t4KxbO6KV+TEUr9gcMXw2YFgCsaD4yB1/RG0D56mnjh6RbUev1JPKrzI9ixRRRSHAooooAKKKKACiiigAooooAKKKKAEK929vKJbCgDrnJH0WenLnUQ+0d5INi3A594fwyTNZmLtvfQEwLaAAyYzkb+3889M7D8JVrhUeEEBgJneZ99/SPKscc7rc2PAr2GG59pNwHTCqR170/4K9D7Rb39UX9qf8ABVU8MG51PU1r4DhiKwa4LeXLMM6qTtGhM/woh1EpuooaXTwirkUF+0i8f6Gv7U/5dD/aReH9DX9sf8uujcB4aqDXfyMLOugGwEfyax+2vZ22B3oEMxgwND/A/jVZzlGOolCGOUqE9PtKun+hr+2P+XXv/wBRr39TX9sf8uoBwkAbfOpLfCwSdvlWZ9YX+kgTXftBvrE4Ndf/AOx/y68/+o17+pr+2P8Al1gdp+LLaZbdvKzj45Eheg05nf8A3rKt8Rbdu89YGX5fwq0MmSUbojKGJOh2X7Qr5/oQ/bH/AC6mPby/EnBD9t/46X+EcSDsqOuVmnKYImBMQecfyK0eM4RjaOXf/blzqUupmpaXsVjgxtWjUPEL2NUB7C2BqVm7mJbKSDkyAwAC2vQRypCvXCuKuAgByyrMzBygHWBod9hy2rfPae0MMnekrirQy+HRmGwIaDErodtekg0l4LFA3kdzmLN45nb3JP1rbKtG3cyp1L8HRU4ldCENauSoWIaSZ08gYP40ndt7DJfth/j7hS2swS1zSfIR7zTmmCWe8N8d2VACCSYGurEzvrp9aQO0/Gjir/eMoUqotmDocpbxa7TO2tQwJKy/USujS7HYJr2e2FJQtba4RyAzAfPMfetxcKLF0Wje7xLbiF5AODI9RK+Wp9/n2a4DFqLly2ttEuZVzXlYzBJ8AUgkidzp57048X4Th8MLmIZEznxM8HLm6qkkKSeep865N8o5HevgzewtrIGtjPlRmUSSyrEgkKJ9I0HPfefjna27hbrWvyTOFIyt3sZgQCCV7rwmDt1BqxgO1NiEa7C5oGaZg8vEPf61sq9i7avAZbqupgDxagaR77VSWe4/Iqxb/Anr9obxP5Gf23/jqtd+1IKYbCmf/l/8dR4qyEVmb7gJbrAGtLfZXgVvFlruIdhmY6KQPmSDHlUsfUak2x8nTpNKPIzr9q6H+it+1H+Cp2+0wf1R/wBoP8FK3bLsb+Txcw5Nyyw15svy+JTUXY5++zW21ZQCp/VnY+h/GqTy1HUiUMSctMhs/wDVBf6q/wC0H+Gp1+0YH+i3P+df4Uj3LfdY4hwMqsN9AAQCNeWlOfGsVaOHDkAOCI6ny89NKnPqGqpclYdPFpt9iZvtGUb4W77MpryPtKt/1W981/jVROGA8hUlzh4gCBUvrSv0cfJK/wBqFob4a980/jU2E+0my8zZuJETmK7ddDWQ3AVYaqKjvdm1CNoDpsfqOtN9ZER9JQxYnt9bQFjZbKDEhhE9Dpofxqne+0+yACLF1geYI5b7xzpMuYXu2705srKAwiQwAA1GxEQZJ514s4JX8S3WS2QMoUwQRoytHTQz51aOXuyMsO9IYLHDjKq5ZWYdemwCxAA852qbEcNRGGRiDzM7/St/EbCd+tL+LZmvZF/RzMegBAJgSTqQIG5IrzYTlklSPQcYpWzSwfC2uHwsYBGYmIE8ttfQUwY1RecjL+athSxOxY7A9YH1Mcqv9lOA5QSWM/eE/TTY9YmNpOorb/8A8xMpRIXQgdDMHKR5biPPzr0cGLRH5MObJrYqYviLWrYa25tqI0gNM6EwduWgMb+2txzHG7Ye20EhVPeJyMr907HqNdDSn2kVMKfz14HwvltrJdysMFI20JBzaRPnUeE7SpcsZmhCilri9ep031+pFJl1xg2x46HJUQ/kZ3zMfUj+FTWsF+s/zH8KRMT2uvuxFuEXpAJ9STp+6tjg3ai5bZVxIDK0QwAUr5xsV25dd6xS6fKlZoWaLexB2dy2eI37l4ITaJy5tVzMwCnWJ0JPLn0rpxvPirJzPKMvhAC6HYqy5Y0MjnNcSxb3Xv3QdLjXZgfpZoAB8uVdI7F3cSTmcZV1DeLwsRoGgA6iT4fSt8tWlGbG427E6zict5rWUK1tjlnYOCVJH6IYaQNBuAKk4xxdu6EFgSNvOqfaK7kx1y5b8Qa5oI+IfKNSKn4rYdbzW7iZSp1HkdV+YNTnFalJorhTk9CFy/w29nIcHMfESTuDsZ6VE3DrqxNq4OfwNHzim/g3CxeIBkJMuZ+EKwEaj4WldBtlNN+PwiKts2Q0uQFbMRE7sHHLnpVHma2oh6Ct7nOME+Ju5VtW7r5Z0CsR/AU7fZl2ZtITexKA3gxCq0EJHONs08+XzrX7N9o1xCXELSyEqCdQYGh8ppu4Vwi3ptp050jyN7JUMoJbt2WLNlb0+NlOoBWNIMbEetI3aDFvY77D4yz3qXGZUvTqU3EDUBwIMDLqOe9N93CnD3HYT3bPmH6pb4vYk/P1qt2/sLdwZgDdWX1OgHyMe9PJLRa5Q+GS16Zq0znHZnB2jibbojrlBUhNmMQHgmIGre67EatfaiDcQLFu7lLM6aGdAFnmBMkHqKyewlxVFyd0YtHqNp9ZrQtowDPc8RvKzNJnLcjQL0QKoWPIdTR6nqRa4aQZMPpZK7WUMI/5XYuC4/5+0xU6AZ0jYjmDBg/xrnPZfiAR1FyTag5hqdCIJ9iZ9abLTPbxRcQoYpmPIKrKTM9QI+dJeAjvmFs5bbsUnmFYyBJ22AmlxU4v5FyXGao6lgLytbW1O+07mdCZG56nrrXPbdi7gGukGfitB1OzA6EiNjl0rUwONXCsTcvzctiFtsrbEaFIlT+7WpGti9YWNe8Ys2sbDfyksdetKvbs+GNKp7rlC7wi67XMzg3FLBnJ8RMfMn05jSm3C4W3da4HdlSyQ7AkGGckjlp8J031pYwnAb/fZUlPFlzkwQPMDXbem/iHZr8huplbMt4q4zGTKAaNIg+JmjrNNlipbxZzA39rXn/I28F7Mm8mYXmUGY06aazEf6184t2feyAWuMRyM6e4rStcbFk27aq90soMWo8MeFs5OgGijUyTNXvy+5eJV7arb6aNmUjUNIjfkPLWpzwY6ruNDJkbvsKK4J40uET5T++oMdgr2XwXBM7RGnPWYmnLB8LtKuRTI1jQaa7CNo2rJxuEZZ5hTB94g1ininj93KLqalsc547h3w4tnMzBjlKwI2JgSNpHPaapWsQVLDwfFHhXKfLMAhWYI1H1rX7fk92n/wAg1HoaSGWTJknzrd061wTZnytxlsdf4iI26Up4riJs/lF1TDooCRyZjlUnkSC7MB1TyFMfaLEC2s9BXNeJcWD2jbA1N0OT5Bcqj5kmo9DB3qKdVJKFGhwHt1jsKuS1fOXWA4V4O51YE/WmrhX2g39TcYXMxBAyhSrCdiukdTFc+wWDzKxOuZfDGhDAiJldonb5ir+C4eywS3oK9CWSMeTPh6TLkqlsaXF8fexV437pV2KwoVSot85APOd+s+QFebtq2cLeZiRfMBVg5Agys2wMszaa7ZR1mrGBSNI167gVuYNLauouRlZSDOgB0InykR71nlnb27HoP/TowhdtsTuy3Bmu3UDCFOusj/b18qeOI4SziEC3Js3LIA1UEOI0gTqeXuK+8TxJsMlyIQplaF+GJIYcmGuwnSlW/wBomu4i2yjvLdu5nYnTMYykgmMqhfhnY6mdBRvOVmRpY4V5GbhvD8Jg/wD8i+wOIC5ghOsxChQdyx59B61W7F8f/J8Jjbbt+cYh7W+pbwkCdoIBjpPSlXtDxbvb/eDmwbL90QAoAOhIAUDbWJq1ftXXAuLabKpggAk7b+EbDrPP5Vt9jLtZ7NkBsznxQMsDUxGk9RoNI5Vq9onzLbLlmdRkzHUsgjKCT0MxP6XkKX+I4t89ljbZU1ZJ0LxA23jbetvG3w9oGdQRM+YNZp6lTZu6SUfVRS4HxU4cEEEiDodoYxlEt15azPKr+GsY3iKMc1wWlj42O4kNlA05kfSrfY7Dpca6jjwFPiCqSpEkRmBMyR9fKmDsQxXB3FQHNmuKs6/CT+FVX26u4vUQ0ZXBcEfYDhosgoFHiMNOpNN193sNp8PKoG4cMPYXEW9TbTPdkmXUiS3qIOmgiegrQw+Mt4uzmVhmIgCllFp7klJdjTtgPbggQwMjffcfWlXtPlt4G4twmLbWxIME5T4dfOAPer+EtvbQwTI5VU4tgWxeHvW8ujr1g5hOU/OKaL7MVruhXweAay1vNo162zHpplgfVqsYzHZUIjl+NXeNXG7jCXGS8rJcAZHUAIIymWjXUiMpI3PKlztJiO7BJ5fjyrHli1kWk145aovUKfaXEs6lVHrH4e+tVOC4CLc3kYKzAiQRI69Y0MEVNg07wM5Ey0CNSAP9a1+KOVtW1gbjN5NlbKgEbZCDPXLWpPStCISWqWszON8OOXK85h8DMQSo5AsPiQzo3Ig1f4PZbubQGYEAgjaXjQHlpufTWrthd0ZVKAm3nUkEiNCVAhoMT77wK8HAFFdc+ZdgRqcrRz9BE8oPrU3O1pYyjvZFhDF0/Eq5ZidiGBIzDcfF6/OmDtriRes4Zx9wMrZtDqQAdeRyfUUrYG5E6EKMoy6yPveE9AQR6HWrvEbzBVbXKPjJIyhjBXwbwsZfc9KN7ryNGWhqfglwmOu2rad2ItZmVio1EBeQ3kNvofCd6t3e2N1UYZHJysFbKQMwkCZ5SKmtY9sQ6KluQYzlnJ8iBEKNJiennWl2j4e6WX7tAXtRcA3zgsC4Ebkrm036U8Eu4ZMjbco8EvZjivjt3HcfnRATaTpsJ5Tv5inLGYbPrtpHr/OtcP4dxctetXEWFtgwuadzrrHmBtsK6Dw/tqzlLboFcuACswRBJ32jb35V10npZz05yh6iWwufaNg8qL1Dj30bakdbU8q6l9qFrvMMlxfuXBPoZA/6iPnXLlJ5CjDHRGjjerca/tIxpChBpMTSdgOHbM49B/GmHtI4u4gjdUMn1qo7RSYnoxqKNeLplOXqT4XATyFSW80iKjs79TzqY3So3j0/EmlZ6ceLZeAggnQ9Br9K933OUQT6ECPxrOw7kMD8/OteA9tlXcar1B6H15Hz86Wtyje1mNxG+e5b+zFScEtlbWlslmHwyCD77iff1FZmMu5gU5fv6Vu4fDOLAt20m6VJVFEkHceEba8zzqtVGvLPF6yWrLt2Qp3bx74nwmDBGymNwOg00PKm3E5ks+AG4pIKsozGCNZA10hf52yeGcPYEBkNq6o+C6pXMNjowmNYnlNaCBrOYouUHe0W8M9ROoPmsiqZHukedBbWLly/3zorNkyzqTEfwNOTYeLGUII5ENJJ67a8taSmXvbrDUFiSA3XoT59af8ACqwsrnktAnYNMjTpPT2pOo20pFMDptmn9n1l4xGcLkyqq+TL42Wecgg+1bXYtQlq5cJ8K964P6pYtP8AyxVbsb3lyzft5MioWHeE/ExOY+H9NFPyy9KoPfYcFv3EO9o25HQAKx99aslcYnJv3SHngXFbeJw1trcfAEuJ+iY0B6rpoeYn0rl+H4hdwF18O2ZQrHu5ESJ0MxrpGgkjpSj2Ux2Js95ew90oLYWRGZWzHRCp0IIDH+7prrTL2m7WNi0W1ew1t7mU5LttzByySApEzAmCx386aSUtmLFtLVWzOi8F7QLcXvCQSNHX99bKJoXTY61xPslxzWWBZlHiEyWX9LzI5/609r2qthPzbjWPD05bch5VmkmnRVU1aOicLxwe2DHIg+xINc8+1bsa9y1+VYbUIJu2fIbunWNZXpt0OxwfGOtvKssS7bjL0OgOo1MexqfhnanPcyuMsaQd/er6lFLUS0t3pOJ8C4mbbWra6ZmEnmBObc9TB9hW9xoIwyg6jNoIgkZoPrAHTlW/25+zrxjF4FdJm5ZX6vbA+qD1HSlHFKXuWGPwy0wNDLCTpvU5pNqSKY23GmX+G49wUUpbYEqBcyjMJ8wOhIgg7RXjHsAwcM4m4C1sjdV6xoVII+pqxZwoy3QS1tNWIiSMxVQIGuhWdNRpXnEYgiyQ3j1Kq4YlSddIEZSNJHpUO9or2FviF24e8a1LA/EQNswB0G59R1NaHC8el2zcD/EbehHJkhpjYzA30086m4c4ykZvibM8fEIMArzEAT6A1X4hgjaF5vvNmVz92W3j9Ygkx0UnnVrT9vfsS3W/YdeEOqXAwhVUjOCSSARqQdonU7ka7VcHae1N7xN4rkozCBl0HXTY/P1pH7O3rjlASTlGs7EQQP3A+R9a0OKcNuW5uZfzTMcp5DxMAD0206ikmpU1/wCmzpo4sjSe3j8njizWrl9ntLGaMxGzsCfFE/wmsm/xALftj9Eyf3fSrXfBQWbSBM164LwhLt3vLg058h4Yn25T0EmkxRXL7GnrJLHiWOPf+fuO72WxeFe0updPDOwO6k/3gK5IxZWZCrBlMMNJBFdjwmJU2c5DJYgBEUQ93p5hfLpJOlc87VK4vd4LaRcAOVB4VgAAbamIknetOJeTyZNmVbvHMWO7a/OTUk6E/Kqtx4IHt/PtVwipS2Pawfbp8Hy40aKNfp5V8F2B49D9KkUc6t3bQMHcRH8PT1pLRo0y5T/wUcLeE9f5/GtjDXBA1YHqIj3Ecqwu5AJIHoedX8JjMu8+oj6g6GiS8Bjk6qRV4vgCLoCQRdOmkAtuwg+esfre1dk7F2UtWZMlmYERALCIBhQuggjkNJ51ztVS8vhUMy+JZ8InzIMiRpp+6tzg2LW5AYtAseAafGsllbSM2qGRGtacU/b8ni9biccnwdPxOGsYm0bV1FdTyYbHqCDowncGa4v2g4EcPfuWc9xreaQ1u4CQp1AZH5gRMb10PiWPS1ZW/ahc11STIIAYmQYJA+Klbth2eS9g7+Ou2i10Kot+JpVM2WWEgeEEuRHPfSrr3bMwP2nK8XhxbujN8M6nMCSPaIp+v3M9oA27qOQCLd3w5kkDOjxBymNPSYrnwyKRsCDNWr/Fnc+N2fKPDmYmOoE7VWXSptamtiay1wN/H+NtZwvcKgAeZumJytBZOYJzfeB2MaVp9kMQLvBcTZMf+1c+g39dPpXPjZN22EGhJzDYCfPWAI50z/Zg5ZcVYMibbCOkgioZsfp7fyi0J6zD4PhiLAmfH4yOXRf+mT/erwiW0e2cxtBJZjIksoJtso3JLwI3B8tauYbGZ3ZdpUMPIDRV9ljSo4hgRuDppI10II2II0IrLram2z1l06ydMlHlWLmCxLW3Vx8Sma6b2U45ZvOJyIzRmEEEEdG8/P2OlI/EeDrM2yLZOvduYX+5cbSPJyI6mvGH4DjUYNbs3ZGzIA4+akgitNxlueRpnjelo7hYtmScxyyDPMQXOZY8jHoDStxzC3VuPcXKwLZgF+Jf8XWN/WsPs/iMY0o/ezs6jcDeSg1g66idZmJ1Z0w7oJbMdJgjlWfK2aMdclvsv2zWFDHyYHcGtTivZixin7623dtu0CVnfMP0WM7iQeY50rW7GHxLhbqqhH318LfMan0M054Ts73dvLZv3QG1lwGMdBtHuDSLdHXsyhZ7KIQwd2MsGJUBZgbEayOfrWV2j4TatKSWBztqSJbXSBB58tN6ZcRgltoS7PcIHO5E+wIX6Ut4S5h1m44BuEkpmOaByKiSBO4O8EHTYLpQ8bZyzAYd2xpRVeczAqVKtkA5oRM5YMRuRXUMP2NvXMOqOFtkHVW1LA85B+IA7fOKt28fcV+/XDZ7z25W6wCqbY1ChuZ1zf6CsBe3WIvXVdhbVAAGiSRmMfKY5VafuSbRGKq1dlzhfYO9YZy162ttfhY/ERAiVEgbHmau3cabeGNtgGDnwtmBBWc3I8yZ9DS1geKXb/eZ8xJksO8JAA0OVYgijieK8CnxeJQVB0AEaj0Bn6VGd265exeEUkvBk9qFtMgRSqMDm5wQoJII19favuAughBPgkZlB0cnLlTzAAM9Y6GaxcVOfXfnPkJP1gVocMtyTkEhSFX+03hB+Ut8q0QhUVEhObnNtjZhuJ3Hcs6gpmK5VGqL1XqAQ08z4ekVn8Xv3EIXLbIEhTJ1XcH5k+0Vf4KvMLop+JjCzGUnX4tJHIa7c69cXw+YgyjHWTCsPadqqqR2hCZJcHofnUrXZaOU/OogYeDtyNfLRGcwdNP31nZ6sHX6vc0rNXbK6aRMGB1HMVn2zrFaeH8QjnUHyeguDOvxJI20P7jUQWreKswZ6yD68jVQmuo4fcNi3tuCpET4gen8K6Hj+G/lKLiMM+RwxN23918wUMR+i0KDtr768x4gfAx8qZ+xnacCyEYgOinMS0eBIMkHqsLp+savBOrR4/XV6lPwdR4HZb8nFu4IJA3VQBHwgKJ1nruflV7tEbScPxRcDuxh3AH9pSAB6sYj2qlw3HqLPeuUFm2Z70ssaSdxuNvEY5abmuX9r+2rYxjZSFwyMCI//YQBDHosiQvuddt2LHbSPJySEuzj7iju58AOqkAqxJ+8CDOsb9K+KVUlSu5GWRpE/e6afgPf0F8WnPT+fcVN+SgmNFE6mNR056686bLglba4FjNcMg4exDEchtPQ+vlTz2ExyJiwMiKXEyNJE5QNdx0HkfQKOFwbm6FRwLrMESR4TJ3zEeEazIHWti5w+5g+Id3iHS482wxLMRrDCGYA6Aio55KWNJ8orhVT+CrxLs7dwmJuKxG5ykbZCZUifKPQg1HiuLsiZUuNn2XWd+etaXbXtALj9WG0c1ZUKifIlvnSgpAZSxifiMTA22+f0rMouTuRsc4Y4aYrd8/BDfvOxl2ZvU/gNvlWpwFWGpTwHQEjc84NX+zfCbWJW475otFT5MsyQRy8II35zWvjOBXbdvP3xdLZ0twdFG8eIxCnkKMmaNaCfTwamp9gt4nuQ10KCyDOoMgErrBywSDpI51j4PtTiGuNdNzUuGYAQsE6wvvInnV/EWxctlZiedK922Ud0bkI+e1LgdxaZo66GnIpLh/udx4z2Ldwt6y6rcU6hl8BI3Er4l111DCNIFWOH8D4g4m9iLSfq2w76eXw0icP7f8AELVtFW8HXQZ2RWPTViJPvNQ9qe1GLus1t77lSNF0VWHTKgEnyPn0qj0eDIlPyMHae5ZRTatXXvXYOa4WGS31OmjN0Ukgc+hSjaO0sROVS5O0AnQdQ23QireHgFYYgkx4hIUyPEI31Ijz9K0LmEYosEwCCCDJZmMeNt82UjSIj6Qlkp7FVHydL7PXg3DUuXYUJZks85SQPij1iQOcjnXGMJayPl0OZSBH6QLCDryIBphu8QuDBXbJym2bhdYbVQrxBEQcxkzPkRpWJjgVYM0fm7pzCf0gCTpy8Mz5ineTXSFjDSz3xLHC2mdSQzw6xuCZ/HoesVfwzNiEBdFXw5QV9IHoJ5bVgWVOLxhC6pmken8Jn6V0PEYZcPYJI0Fca0qu5xO78HLb53ncKF9TOv0ETW1wrCG4tuyGQZpuGeY0ywBuYEx+sKx8JZDk5jAkCeigEuf+UR6mmjsbg+8vtdYfDsOQjSPbb2rSJBDbwzhyhCSc56kaj5nT0AFJ3bO6TdCppA1jz/2p3xuKFth+sDI9BM1zTH8VXvHuEEi4xyyNYXTb1n5V0eTM64xA13Go868PIM8tDB8on6VOx1E1XxNyCDM67VDuejLaN2aAPMVoYG7rWThn0A5xV7BnxDpzqElRvhPUjYu4UNbZgdRrHp/pWBdEA+RrcXHABtNCCN6w8RsfT91CBtpOzO4k35s+ZFVOFOoYyi3CQAqsJEk7n+edeuKt8I96+8KWMz81IjnznatkNoHg9Q3kz0uy/tZVS+yobYJCkgsuwJGxI5kVPhn0jrp77j99TdoMItu6cjEhpbXcGToevWfOqVnmPKR7VqxupHnyNGwsgDXUH6Grdts2UjcxPpzqhZvf+35k1e4fpcIP3U2rfGSJNDF2KtAYtLlw+DvEtovI3GDkfILPuK0ftkws4m1iFPga0FJGkMrNrPoVHsKWcDiCLttsxAR+8UcswBjTqSAJ6VscbxverbVjmVVAPuBm/nyrJkwSll+H/QvDIlD8Chf4040Xu2ERJtqT8yJn1rNxeKa4xZoJMDQADQADQabCveKw5tuVImDp0PTSoha10+XP0rN6Si+DryOXckw2KdJyErOhgkSPY1vL2pxAVVSIAg5vHmPUsY18qXUXSfOvSPB8jv8Az60TxRf3I7HJKPDGLguMzDKYny29KyeI4l87qxB15gSY21AnavHC8RDirnaLD6hxz0Pr/t+FQ0qGX8m6U5ZemvvHn8Fy2EFogfEzaAbe89NBHLfnUvF8YO/+HxiCDpuGaCQesjTnUeEuKyLExnJI8tNPckeleOJO4uA3dMwOvQ5mLRHTMKRLck3sjZweKZg91tJK7TCEyxIMxMA9dx012ReYLbkKYKZXTYhZ8JUmAwLR+O1KGCvhe8tZvCynIZ0J5ETzIBFbOEv5RatSrMzZiBIAzSYjeIk+4qGSFFU7NPiroislpWJYajNmAksesCd4B9tazL+IRnbwMVvIQDvoCyt6SB8iKlulEKjYiLjL5DcFjvA6ac52rM47ifAptZZQl2gaDPr8vDHoBS447jSe2557BXTaN0kQy5QQfUyKfO196cI7DbJIrnvZbEZ3xDQBmXNHTUU28XxWbhjHmBlPzitMr1meFaRKwFsi0X6zH93U/TKf7tdF7KItvDoQIkVzfDKXsgCfBd+hUBh+73p7/KcmEtk6HuxPrzqzOwMvtHx8riEy66kEdQdDSniSLlxsg8Kwqjy9/OTXjE4gsS53O36q9fflUaHu0VubyfbSP30yROUrNO4+WdP3zVBLUmW06Ab1JbJbmTHX+FWFGtZn7T2IpZafY9WQBVmyY1qCKkBqT3Nsdtj7eufz/PlUWKMKfMwP596LonTyqLEgnJ6E12K3QmWTpmZxMeMD9WrXCbc23HUkfSqvEz4xWjwK0xlQrEkiIB19PlWqX+yeRia+sd8b/sZWIus+rGToNd45fh/M1BYaGFW+KYVrVxrboyMD8LCCBOh8x5jSqNVi63PNkqdE1zwmOhkVev4kqyuNiBUGJtSAfSpLXjQ2+a7eYrYrTaX6Ey532qkcxWnauSoHnS9afwqehIrUs3oE/OtMJ6hHsHEcP3hImGEwf58vwqqolACASJB66VduXALm+/iHnIisi/eyvI9D7Us2ou2dW5JcsDfY8zyJ8xy6/Oo7zTAIAjQyNfOp7d8GQRuP9v58685M8MPrpEefOpuK4id/JTwqAh5MELKnzHL31HyrTt4v8o/NEZdJJ56ch0/hNRYvDLbClYM6k/wqN9FzDwuoBWBruZJPoQI8j74s3Tv9TVg6jRt2fPyj3w7F9y+Vxop6kRBmZBHrVviuKa6+o8KzprKjWR4ufl1rHsXA1zNcJPPrJ5A+UxPlWrfa2QsZjzbYEkzz1Pz20rPJU0x4ytNLg+4dVZtfBbSeZnXzgwWjTkPetTCE5iUAzZJD/EeZ5jfYekVjWrRKnpzG2/00gHWphxIKoBglQIidY01M6j06Cpyi3wUUkuTax10/k+ZtwoAkmZKqG3P6s+snWTVPhdkNh88jWQw5sAw0E/eCyNKwOIcQa4TroY09P3Vr9mzmtlInLcB9tc3oSD/0ih43GAvqKUqR47HmLl1W0/NsD6iP4Vu4K93vD8VbBkqC3y1/cfnS3g74/LCwAyySRuDA1PnJE19wPEWW88kxd0YdQas4X7iSnS0mj2IvjvDbfZgGH9pZB+Y/AVffF95w627aeIq/kC2v0NYfCLuXFpGhDuvlMGB7n8a1uz+KC27lts3hJuBYglgPgjnsvrJrtbjxe1GRxdkVsiwUPjzAzmU/CKo4q6WIDH4R8p1gegIFTva8UsNFgkTMKNgTtJOkedVLqamd5lvU60xNsa14IfyU313WS6/q/pT5CD6A1lhqdez+Lt3cEFDSe7Nt1G+0H3iI9qSGw7WTkfURKuNmXkRz8iDqCDWSruz0+nzqPtfB7z16FeRXpvKkaPQjO9z0monrXgkAknYLFR3rxXKAJnf0pp7EcDt4hmuXSO7tnQGIZvPyH4zXVEjl6iMU/KEdiLkqupJ35KB506Yfgx4ee+Z2vqVhLlvRVbxZkIJO4jXSdelSdt7du7LYZUU2iwZl0YlQSVChfGND4thB5Goeyvae2cMcLichWCPznhEHaHgjTeCBESDyq7txpcHkPJcrfJPhu1+FxY7nHWkAHwOROX+8NVpV7QYbA5JwruXDQwKkIR+kCx0jQab9BvUXHmsjKloq0MfEskBPuoD97cttuT1rLUKZ1PuP4GnhDvuRnO9nQW8SSMp1FSC3GV1bXePTevL4PQMJiY16/wA/galwSyCp3Gq9RW2FvZ/oZ3sS3QpYRs+vo3+tfFulRUNzQQVkb+noelerVzQjVlPL7wNV1bnKB75OUx8PPyr7i0FwZl16/wCoqDu+oaa8SRqPnEVNz/7Ha8AmII3/ANa1sPaLrm+712A66nQVliz4cxOp2FSYez125etcjOUeTtJl5u7PhDZokmNgBqdeZ5aafhVQt4iWmSd+U1fwlmM0jUodZ32nT0mozg9hznnO+wrmtbzbCnwjHI1r3mM+lbR7NuysynY7Ee3KY1rPHDLpJHduW8hp89qya4vuV0yXYpm4ZrwTWhjeF3LZAZdxOmv1FVzbHNWA235+4pk0+DjT7larGEvuubKYBHi9K8+Gdmj1E/OP3VYxiKAMoj9XU6jqTuflQ/AJPlEWBYhieYDfgaLzahgCDp9KvYbAgrIcDMv3gQD/AHojcda8cPXurqPcUtDiANQSD12PpXQ0s+Yq2zPtlZ48P3p6xuPfWtu89xhavPIFvKDAAYsIJJPSfDHka+Y69ba8ptrcU7RlAb0SDoTMEmIqTHXmNtkZktrEJbGs9CW5ctdBrNKyqSRU4hi7TZ7kaOZVNsxAg68lBnXzrEtOTJO5NWwhg6KZEddByA200POqiKRRyLJmngC6HwNAO5BI0843qTEhUuGTnO7GOZ15+fOiipveQ/8AxPaWzowGkDnrqNfxoFyfh00kTrRRSUmXhnnFaUyub8+WnrvH00qe1jstp7WU5WMrBAE85EajTyNFFVUUZ23yaOC7UYg94FiSgVTztjmVPU6n1I6VRx3C4IfSDM+sGvlFTlJxmkjqVxtmSuGLnSST/PM1bwPBnYzsBMkET8poop8mRx4FhjT5NK/wi4i7hgw9DPL1+leF4ToCCM8H09KKKkupyNXZX0YeCG7hXUeJQR5H+NZgsqWifT91FFbcWeWTaRmyY1Hg92wV0L+0TXtkLbEGfKP30UU080o7L+4kYpktvh79ANNzr6CNhXm1aWV7xyFDeIhdAOcLz0r7RWZZZT2bLvHGPBtWhYQkZ9Z0yqSf+rKKla7bCtlSBEZ2YzrpIVV/E0UVFx4HTs9cMxTPKliANAAAAdNzuZ15mvuCVlcLdIYFmUEa6iORjkaKKnJe5oquEX+I8PY5HEFABm5GAdCBMEa7ae9LWMXO5AiFbTSPPaiijC7V+BZlPiPD92Uz5RHyqHB3FFu4jDVgMpidQR8udFFao+5bkZe12jT4di7lpVQBWQEt0bXkCdBrrtXy9xg5wRZVWGzElyJ9dOdFFEZOwltwUu9MkhUHnlBj2iPpX28ARnOYk7nr6yZoorrFJ8DZDEDQA7abn91X8lm3IbxHrH+lFFTauVFo7Rs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4" descr="data:image/jpeg;base64,/9j/4AAQSkZJRgABAQAAAQABAAD/2wCEAAkGBxQTEhUUExQUFhUXFx0bGBcYGB4aGhocHyIdHxwcHhkaHSogHBwmHBwcITIhJSkrLi4uHx8zODMsNygtLisBCgoKDg0OGxAQGywmICQ0MDQsNCwsLCwsLCw0NCwsNCwvLCwsLCwsLCwsLSw0LCwsLCwsLCwsLCwsLCw0LCwsLP/AABEIAMcA/QMBIgACEQEDEQH/xAAbAAACAwEBAQAAAAAAAAAAAAAABgMEBQcCAf/EAEgQAAIBAgQDBgMDCAgFBAMBAAECEQADBBIhMQVBUQYTImFxgTKRoQdCsRQjUmKTwdHwRFRygtLT4fElkqKy4xczc8IkQ2MV/8QAGQEAAwEBAQAAAAAAAAAAAAAAAAIDBAEF/8QALxEAAgIBAwMDAwMDBQAAAAAAAAECEQMSITEEQVETImEUMnGBsfChwdEFM0JSkf/aAAwDAQACEQMRAD8Ad6KKK6dCiiigAooooAKKKKACiiigAooooAQ/tNSXwxmIFz/6aRznakJsTbCiWBBBygzG5naROw8Q6mdqfvtRwly53HdkBhnO8aeH+Yrl+C4Zcuu6oBKAltY0Bj8alSciltRRo4biloW2XIS56n8Dyqhh7X6RPzqa9wC8pUHJLKWEPyG49fLyPSqeOwz2ioc/EuYQZ0ll16GVNd0Ud192i5btiR5mPnpVBiBzb+fevNpWOonSJM9dvwq5Z4PeZmULqok66dd+dcquWDerhE2FujLqFyzAzHxHTWD908xtMka1137OEjh1gTOtzX1uOa43h+GXcrXFEBELkkxoN4B3Otdk+zgf8Osf3/8AvemitxJPyMtFFFOKFFFFABRRRQAUUUUAFFFFABRRRQAUUUUAFFFFABRRRQAUUUUAFFFFABRRRQAv9pzFyyTyV/8A61yI4u5h711lHxlgTAOhaSIOm4Fdj49bDXLSlgvhcyfVB+/8OtLqdkUv33g5rC6hgfiJ2Un/AJpjpWX3RzNrvRqSjLEk+wn3eII93Ozl7RtqpfKVyPvtGgBkacqw+0CgXEiTmthpkkSzOdJ2Guw03pl7ZWDaud0LIFtQCHggERsoEDbrPMnalPiF3MLXlay/J7kfSKu5OTRFqk0b3YrgoxKYkSQyKhXxECTn3jfbnMVe/J8QVD2UzKygt4vikQVI8hr7+UVU7CcRWymKVs83ECqVRm1hxrlBjfnThwHGqLV+M0BnKSCugZ4kEAjTLpQ0nJDR+1iBxrD4geO6ptqwECd4ECY8q619nY/4dh/7Lf8Ae1LvHcIL3DXMy1pQ89SFlvbIfoKZPs+H/DsP/ZP/AHNTaadE5DDRRRXRQooooAKKKKACiiigAooooAKKKKACiiigAooooAKKKKACiiigAooooAKKKKAFztLeCX8OzTGW6NOsKdTtBUN8Wh+VZuL4zctJkRVQHXXUgHprA0/kGtjtQI7lx9xidp3EcwdNZ01001ikjtZ2qtnJasWwWG7kbST4AJOYRBBJ0kRWbI221HlGrEkkrMHtZirzk57mb+Z3nrr8ugpbvMSFkfdgekmK3cdhcQy+O1cCnXMbbAR8tKqcftBTZgRNhWj1a5HvEVTFencTNGpbF3shixb7wnSckaTqMx29Yrcx+IaMQbbFiy5g23xplLAchIOh9axeyb5BcfJbZQ1tSbjZVUtngkZWkeEyeWnqGPHYe4HIe3bUXLLBe7csDGo1yKJhjETNdySejbsGNe7fuafZm5nwxVhIZGLf2Yyx7gfjTP2Pw5t4KxbO6KV+TEUr9gcMXw2YFgCsaD4yB1/RG0D56mnjh6RbUev1JPKrzI9ixRRRSHAooooAKKKKACiiigAooooAKKKKAEK929vKJbCgDrnJH0WenLnUQ+0d5INi3A594fwyTNZmLtvfQEwLaAAyYzkb+3889M7D8JVrhUeEEBgJneZ99/SPKscc7rc2PAr2GG59pNwHTCqR170/4K9D7Rb39UX9qf8ABVU8MG51PU1r4DhiKwa4LeXLMM6qTtGhM/woh1EpuooaXTwirkUF+0i8f6Gv7U/5dD/aReH9DX9sf8uujcB4aqDXfyMLOugGwEfyax+2vZ22B3oEMxgwND/A/jVZzlGOolCGOUqE9PtKun+hr+2P+XXv/wBRr39TX9sf8uoBwkAbfOpLfCwSdvlWZ9YX+kgTXftBvrE4Ndf/AOx/y68/+o17+pr+2P8Al1gdp+LLaZbdvKzj45Eheg05nf8A3rKt8Rbdu89YGX5fwq0MmSUbojKGJOh2X7Qr5/oQ/bH/AC6mPby/EnBD9t/46X+EcSDsqOuVmnKYImBMQecfyK0eM4RjaOXf/blzqUupmpaXsVjgxtWjUPEL2NUB7C2BqVm7mJbKSDkyAwAC2vQRypCvXCuKuAgByyrMzBygHWBod9hy2rfPae0MMnekrirQy+HRmGwIaDErodtekg0l4LFA3kdzmLN45nb3JP1rbKtG3cyp1L8HRU4ldCENauSoWIaSZ08gYP40ndt7DJfth/j7hS2swS1zSfIR7zTmmCWe8N8d2VACCSYGurEzvrp9aQO0/Gjir/eMoUqotmDocpbxa7TO2tQwJKy/USujS7HYJr2e2FJQtba4RyAzAfPMfetxcKLF0Wje7xLbiF5AODI9RK+Wp9/n2a4DFqLly2ttEuZVzXlYzBJ8AUgkidzp57048X4Th8MLmIZEznxM8HLm6qkkKSeep865N8o5HevgzewtrIGtjPlRmUSSyrEgkKJ9I0HPfefjna27hbrWvyTOFIyt3sZgQCCV7rwmDt1BqxgO1NiEa7C5oGaZg8vEPf61sq9i7avAZbqupgDxagaR77VSWe4/Iqxb/Anr9obxP5Gf23/jqtd+1IKYbCmf/l/8dR4qyEVmb7gJbrAGtLfZXgVvFlruIdhmY6KQPmSDHlUsfUak2x8nTpNKPIzr9q6H+it+1H+Cp2+0wf1R/wBoP8FK3bLsb+Txcw5Nyyw15svy+JTUXY5++zW21ZQCp/VnY+h/GqTy1HUiUMSctMhs/wDVBf6q/wC0H+Gp1+0YH+i3P+df4Uj3LfdY4hwMqsN9AAQCNeWlOfGsVaOHDkAOCI6ny89NKnPqGqpclYdPFpt9iZvtGUb4W77MpryPtKt/1W981/jVROGA8hUlzh4gCBUvrSv0cfJK/wBqFob4a980/jU2E+0my8zZuJETmK7ddDWQ3AVYaqKjvdm1CNoDpsfqOtN9ZER9JQxYnt9bQFjZbKDEhhE9Dpofxqne+0+yACLF1geYI5b7xzpMuYXu2705srKAwiQwAA1GxEQZJ514s4JX8S3WS2QMoUwQRoytHTQz51aOXuyMsO9IYLHDjKq5ZWYdemwCxAA852qbEcNRGGRiDzM7/St/EbCd+tL+LZmvZF/RzMegBAJgSTqQIG5IrzYTlklSPQcYpWzSwfC2uHwsYBGYmIE8ttfQUwY1RecjL+athSxOxY7A9YH1Mcqv9lOA5QSWM/eE/TTY9YmNpOorb/8A8xMpRIXQgdDMHKR5biPPzr0cGLRH5MObJrYqYviLWrYa25tqI0gNM6EwduWgMb+2txzHG7Ye20EhVPeJyMr907HqNdDSn2kVMKfz14HwvltrJdysMFI20JBzaRPnUeE7SpcsZmhCilri9ep031+pFJl1xg2x46HJUQ/kZ3zMfUj+FTWsF+s/zH8KRMT2uvuxFuEXpAJ9STp+6tjg3ai5bZVxIDK0QwAUr5xsV25dd6xS6fKlZoWaLexB2dy2eI37l4ITaJy5tVzMwCnWJ0JPLn0rpxvPirJzPKMvhAC6HYqy5Y0MjnNcSxb3Xv3QdLjXZgfpZoAB8uVdI7F3cSTmcZV1DeLwsRoGgA6iT4fSt8tWlGbG427E6zict5rWUK1tjlnYOCVJH6IYaQNBuAKk4xxdu6EFgSNvOqfaK7kx1y5b8Qa5oI+IfKNSKn4rYdbzW7iZSp1HkdV+YNTnFalJorhTk9CFy/w29nIcHMfESTuDsZ6VE3DrqxNq4OfwNHzim/g3CxeIBkJMuZ+EKwEaj4WldBtlNN+PwiKts2Q0uQFbMRE7sHHLnpVHma2oh6Ct7nOME+Ju5VtW7r5Z0CsR/AU7fZl2ZtITexKA3gxCq0EJHONs08+XzrX7N9o1xCXELSyEqCdQYGh8ppu4Vwi3ptp050jyN7JUMoJbt2WLNlb0+NlOoBWNIMbEetI3aDFvY77D4yz3qXGZUvTqU3EDUBwIMDLqOe9N93CnD3HYT3bPmH6pb4vYk/P1qt2/sLdwZgDdWX1OgHyMe9PJLRa5Q+GS16Zq0znHZnB2jibbojrlBUhNmMQHgmIGre67EatfaiDcQLFu7lLM6aGdAFnmBMkHqKyewlxVFyd0YtHqNp9ZrQtowDPc8RvKzNJnLcjQL0QKoWPIdTR6nqRa4aQZMPpZK7WUMI/5XYuC4/5+0xU6AZ0jYjmDBg/xrnPZfiAR1FyTag5hqdCIJ9iZ9abLTPbxRcQoYpmPIKrKTM9QI+dJeAjvmFs5bbsUnmFYyBJ22AmlxU4v5FyXGao6lgLytbW1O+07mdCZG56nrrXPbdi7gGukGfitB1OzA6EiNjl0rUwONXCsTcvzctiFtsrbEaFIlT+7WpGti9YWNe8Ys2sbDfyksdetKvbs+GNKp7rlC7wi67XMzg3FLBnJ8RMfMn05jSm3C4W3da4HdlSyQ7AkGGckjlp8J031pYwnAb/fZUlPFlzkwQPMDXbem/iHZr8huplbMt4q4zGTKAaNIg+JmjrNNlipbxZzA39rXn/I28F7Mm8mYXmUGY06aazEf6184t2feyAWuMRyM6e4rStcbFk27aq90soMWo8MeFs5OgGijUyTNXvy+5eJV7arb6aNmUjUNIjfkPLWpzwY6ruNDJkbvsKK4J40uET5T++oMdgr2XwXBM7RGnPWYmnLB8LtKuRTI1jQaa7CNo2rJxuEZZ5hTB94g1ininj93KLqalsc547h3w4tnMzBjlKwI2JgSNpHPaapWsQVLDwfFHhXKfLMAhWYI1H1rX7fk92n/wAg1HoaSGWTJknzrd061wTZnytxlsdf4iI26Up4riJs/lF1TDooCRyZjlUnkSC7MB1TyFMfaLEC2s9BXNeJcWD2jbA1N0OT5Bcqj5kmo9DB3qKdVJKFGhwHt1jsKuS1fOXWA4V4O51YE/WmrhX2g39TcYXMxBAyhSrCdiukdTFc+wWDzKxOuZfDGhDAiJldonb5ir+C4eywS3oK9CWSMeTPh6TLkqlsaXF8fexV437pV2KwoVSot85APOd+s+QFebtq2cLeZiRfMBVg5Agys2wMszaa7ZR1mrGBSNI167gVuYNLauouRlZSDOgB0InykR71nlnb27HoP/TowhdtsTuy3Bmu3UDCFOusj/b18qeOI4SziEC3Js3LIA1UEOI0gTqeXuK+8TxJsMlyIQplaF+GJIYcmGuwnSlW/wBomu4i2yjvLdu5nYnTMYykgmMqhfhnY6mdBRvOVmRpY4V5GbhvD8Jg/wD8i+wOIC5ghOsxChQdyx59B61W7F8f/J8Jjbbt+cYh7W+pbwkCdoIBjpPSlXtDxbvb/eDmwbL90QAoAOhIAUDbWJq1ftXXAuLabKpggAk7b+EbDrPP5Vt9jLtZ7NkBsznxQMsDUxGk9RoNI5Vq9onzLbLlmdRkzHUsgjKCT0MxP6XkKX+I4t89ljbZU1ZJ0LxA23jbetvG3w9oGdQRM+YNZp6lTZu6SUfVRS4HxU4cEEEiDodoYxlEt15azPKr+GsY3iKMc1wWlj42O4kNlA05kfSrfY7Dpca6jjwFPiCqSpEkRmBMyR9fKmDsQxXB3FQHNmuKs6/CT+FVX26u4vUQ0ZXBcEfYDhosgoFHiMNOpNN193sNp8PKoG4cMPYXEW9TbTPdkmXUiS3qIOmgiegrQw+Mt4uzmVhmIgCllFp7klJdjTtgPbggQwMjffcfWlXtPlt4G4twmLbWxIME5T4dfOAPer+EtvbQwTI5VU4tgWxeHvW8ujr1g5hOU/OKaL7MVruhXweAay1vNo162zHpplgfVqsYzHZUIjl+NXeNXG7jCXGS8rJcAZHUAIIymWjXUiMpI3PKlztJiO7BJ5fjyrHli1kWk145aovUKfaXEs6lVHrH4e+tVOC4CLc3kYKzAiQRI69Y0MEVNg07wM5Ey0CNSAP9a1+KOVtW1gbjN5NlbKgEbZCDPXLWpPStCISWqWszON8OOXK85h8DMQSo5AsPiQzo3Ig1f4PZbubQGYEAgjaXjQHlpufTWrthd0ZVKAm3nUkEiNCVAhoMT77wK8HAFFdc+ZdgRqcrRz9BE8oPrU3O1pYyjvZFhDF0/Eq5ZidiGBIzDcfF6/OmDtriRes4Zx9wMrZtDqQAdeRyfUUrYG5E6EKMoy6yPveE9AQR6HWrvEbzBVbXKPjJIyhjBXwbwsZfc9KN7ryNGWhqfglwmOu2rad2ItZmVio1EBeQ3kNvofCd6t3e2N1UYZHJysFbKQMwkCZ5SKmtY9sQ6KluQYzlnJ8iBEKNJiennWl2j4e6WX7tAXtRcA3zgsC4Ebkrm036U8Eu4ZMjbco8EvZjivjt3HcfnRATaTpsJ5Tv5inLGYbPrtpHr/OtcP4dxctetXEWFtgwuadzrrHmBtsK6Dw/tqzlLboFcuACswRBJ32jb35V10npZz05yh6iWwufaNg8qL1Dj30bakdbU8q6l9qFrvMMlxfuXBPoZA/6iPnXLlJ5CjDHRGjjerca/tIxpChBpMTSdgOHbM49B/GmHtI4u4gjdUMn1qo7RSYnoxqKNeLplOXqT4XATyFSW80iKjs79TzqY3So3j0/EmlZ6ceLZeAggnQ9Br9K933OUQT6ECPxrOw7kMD8/OteA9tlXcar1B6H15Hz86Wtyje1mNxG+e5b+zFScEtlbWlslmHwyCD77iff1FZmMu5gU5fv6Vu4fDOLAt20m6VJVFEkHceEba8zzqtVGvLPF6yWrLt2Qp3bx74nwmDBGymNwOg00PKm3E5ks+AG4pIKsozGCNZA10hf52yeGcPYEBkNq6o+C6pXMNjowmNYnlNaCBrOYouUHe0W8M9ROoPmsiqZHukedBbWLly/3zorNkyzqTEfwNOTYeLGUII5ENJJ67a8taSmXvbrDUFiSA3XoT59af8ACqwsrnktAnYNMjTpPT2pOo20pFMDptmn9n1l4xGcLkyqq+TL42Wecgg+1bXYtQlq5cJ8K964P6pYtP8AyxVbsb3lyzft5MioWHeE/ExOY+H9NFPyy9KoPfYcFv3EO9o25HQAKx99aslcYnJv3SHngXFbeJw1trcfAEuJ+iY0B6rpoeYn0rl+H4hdwF18O2ZQrHu5ESJ0MxrpGgkjpSj2Ux2Js95ew90oLYWRGZWzHRCp0IIDH+7prrTL2m7WNi0W1ew1t7mU5LttzByySApEzAmCx386aSUtmLFtLVWzOi8F7QLcXvCQSNHX99bKJoXTY61xPslxzWWBZlHiEyWX9LzI5/609r2qthPzbjWPD05bch5VmkmnRVU1aOicLxwe2DHIg+xINc8+1bsa9y1+VYbUIJu2fIbunWNZXpt0OxwfGOtvKssS7bjL0OgOo1MexqfhnanPcyuMsaQd/er6lFLUS0t3pOJ8C4mbbWra6ZmEnmBObc9TB9hW9xoIwyg6jNoIgkZoPrAHTlW/25+zrxjF4FdJm5ZX6vbA+qD1HSlHFKXuWGPwy0wNDLCTpvU5pNqSKY23GmX+G49wUUpbYEqBcyjMJ8wOhIgg7RXjHsAwcM4m4C1sjdV6xoVII+pqxZwoy3QS1tNWIiSMxVQIGuhWdNRpXnEYgiyQ3j1Kq4YlSddIEZSNJHpUO9or2FviF24e8a1LA/EQNswB0G59R1NaHC8el2zcD/EbehHJkhpjYzA30086m4c4ykZvibM8fEIMArzEAT6A1X4hgjaF5vvNmVz92W3j9Ygkx0UnnVrT9vfsS3W/YdeEOqXAwhVUjOCSSARqQdonU7ka7VcHae1N7xN4rkozCBl0HXTY/P1pH7O3rjlASTlGs7EQQP3A+R9a0OKcNuW5uZfzTMcp5DxMAD0206ikmpU1/wCmzpo4sjSe3j8njizWrl9ntLGaMxGzsCfFE/wmsm/xALftj9Eyf3fSrXfBQWbSBM164LwhLt3vLg058h4Yn25T0EmkxRXL7GnrJLHiWOPf+fuO72WxeFe0updPDOwO6k/3gK5IxZWZCrBlMMNJBFdjwmJU2c5DJYgBEUQ93p5hfLpJOlc87VK4vd4LaRcAOVB4VgAAbamIknetOJeTyZNmVbvHMWO7a/OTUk6E/Kqtx4IHt/PtVwipS2Pawfbp8Hy40aKNfp5V8F2B49D9KkUc6t3bQMHcRH8PT1pLRo0y5T/wUcLeE9f5/GtjDXBA1YHqIj3Ecqwu5AJIHoedX8JjMu8+oj6g6GiS8Bjk6qRV4vgCLoCQRdOmkAtuwg+esfre1dk7F2UtWZMlmYERALCIBhQuggjkNJ51ztVS8vhUMy+JZ8InzIMiRpp+6tzg2LW5AYtAseAafGsllbSM2qGRGtacU/b8ni9biccnwdPxOGsYm0bV1FdTyYbHqCDowncGa4v2g4EcPfuWc9xreaQ1u4CQp1AZH5gRMb10PiWPS1ZW/ahc11STIIAYmQYJA+Klbth2eS9g7+Ou2i10Kot+JpVM2WWEgeEEuRHPfSrr3bMwP2nK8XhxbujN8M6nMCSPaIp+v3M9oA27qOQCLd3w5kkDOjxBymNPSYrnwyKRsCDNWr/Fnc+N2fKPDmYmOoE7VWXSptamtiay1wN/H+NtZwvcKgAeZumJytBZOYJzfeB2MaVp9kMQLvBcTZMf+1c+g39dPpXPjZN22EGhJzDYCfPWAI50z/Zg5ZcVYMibbCOkgioZsfp7fyi0J6zD4PhiLAmfH4yOXRf+mT/erwiW0e2cxtBJZjIksoJtso3JLwI3B8tauYbGZ3ZdpUMPIDRV9ljSo4hgRuDppI10II2II0IrLram2z1l06ydMlHlWLmCxLW3Vx8Sma6b2U45ZvOJyIzRmEEEEdG8/P2OlI/EeDrM2yLZOvduYX+5cbSPJyI6mvGH4DjUYNbs3ZGzIA4+akgitNxlueRpnjelo7hYtmScxyyDPMQXOZY8jHoDStxzC3VuPcXKwLZgF+Jf8XWN/WsPs/iMY0o/ezs6jcDeSg1g66idZmJ1Z0w7oJbMdJgjlWfK2aMdclvsv2zWFDHyYHcGtTivZixin7623dtu0CVnfMP0WM7iQeY50rW7GHxLhbqqhH318LfMan0M054Ts73dvLZv3QG1lwGMdBtHuDSLdHXsyhZ7KIQwd2MsGJUBZgbEayOfrWV2j4TatKSWBztqSJbXSBB58tN6ZcRgltoS7PcIHO5E+wIX6Ut4S5h1m44BuEkpmOaByKiSBO4O8EHTYLpQ8bZyzAYd2xpRVeczAqVKtkA5oRM5YMRuRXUMP2NvXMOqOFtkHVW1LA85B+IA7fOKt28fcV+/XDZ7z25W6wCqbY1ChuZ1zf6CsBe3WIvXVdhbVAAGiSRmMfKY5VafuSbRGKq1dlzhfYO9YZy162ttfhY/ERAiVEgbHmau3cabeGNtgGDnwtmBBWc3I8yZ9DS1geKXb/eZ8xJksO8JAA0OVYgijieK8CnxeJQVB0AEaj0Bn6VGd265exeEUkvBk9qFtMgRSqMDm5wQoJII19favuAughBPgkZlB0cnLlTzAAM9Y6GaxcVOfXfnPkJP1gVocMtyTkEhSFX+03hB+Ut8q0QhUVEhObnNtjZhuJ3Hcs6gpmK5VGqL1XqAQ08z4ekVn8Xv3EIXLbIEhTJ1XcH5k+0Vf4KvMLop+JjCzGUnX4tJHIa7c69cXw+YgyjHWTCsPadqqqR2hCZJcHofnUrXZaOU/OogYeDtyNfLRGcwdNP31nZ6sHX6vc0rNXbK6aRMGB1HMVn2zrFaeH8QjnUHyeguDOvxJI20P7jUQWreKswZ6yD68jVQmuo4fcNi3tuCpET4gen8K6Hj+G/lKLiMM+RwxN23918wUMR+i0KDtr768x4gfAx8qZ+xnacCyEYgOinMS0eBIMkHqsLp+savBOrR4/XV6lPwdR4HZb8nFu4IJA3VQBHwgKJ1nruflV7tEbScPxRcDuxh3AH9pSAB6sYj2qlw3HqLPeuUFm2Z70ssaSdxuNvEY5abmuX9r+2rYxjZSFwyMCI//YQBDHosiQvuddt2LHbSPJySEuzj7iju58AOqkAqxJ+8CDOsb9K+KVUlSu5GWRpE/e6afgPf0F8WnPT+fcVN+SgmNFE6mNR056686bLglba4FjNcMg4exDEchtPQ+vlTz2ExyJiwMiKXEyNJE5QNdx0HkfQKOFwbm6FRwLrMESR4TJ3zEeEazIHWti5w+5g+Id3iHS482wxLMRrDCGYA6Aio55KWNJ8orhVT+CrxLs7dwmJuKxG5ykbZCZUifKPQg1HiuLsiZUuNn2XWd+etaXbXtALj9WG0c1ZUKifIlvnSgpAZSxifiMTA22+f0rMouTuRsc4Y4aYrd8/BDfvOxl2ZvU/gNvlWpwFWGpTwHQEjc84NX+zfCbWJW475otFT5MsyQRy8II35zWvjOBXbdvP3xdLZ0twdFG8eIxCnkKMmaNaCfTwamp9gt4nuQ10KCyDOoMgErrBywSDpI51j4PtTiGuNdNzUuGYAQsE6wvvInnV/EWxctlZiedK922Ud0bkI+e1LgdxaZo66GnIpLh/udx4z2Ldwt6y6rcU6hl8BI3Er4l111DCNIFWOH8D4g4m9iLSfq2w76eXw0icP7f8AELVtFW8HXQZ2RWPTViJPvNQ9qe1GLus1t77lSNF0VWHTKgEnyPn0qj0eDIlPyMHae5ZRTatXXvXYOa4WGS31OmjN0Ukgc+hSjaO0sROVS5O0AnQdQ23QireHgFYYgkx4hIUyPEI31Ijz9K0LmEYosEwCCCDJZmMeNt82UjSIj6Qlkp7FVHydL7PXg3DUuXYUJZks85SQPij1iQOcjnXGMJayPl0OZSBH6QLCDryIBphu8QuDBXbJym2bhdYbVQrxBEQcxkzPkRpWJjgVYM0fm7pzCf0gCTpy8Mz5ineTXSFjDSz3xLHC2mdSQzw6xuCZ/HoesVfwzNiEBdFXw5QV9IHoJ5bVgWVOLxhC6pmken8Jn6V0PEYZcPYJI0Fca0qu5xO78HLb53ncKF9TOv0ETW1wrCG4tuyGQZpuGeY0ywBuYEx+sKx8JZDk5jAkCeigEuf+UR6mmjsbg+8vtdYfDsOQjSPbb2rSJBDbwzhyhCSc56kaj5nT0AFJ3bO6TdCppA1jz/2p3xuKFth+sDI9BM1zTH8VXvHuEEi4xyyNYXTb1n5V0eTM64xA13Go868PIM8tDB8on6VOx1E1XxNyCDM67VDuejLaN2aAPMVoYG7rWThn0A5xV7BnxDpzqElRvhPUjYu4UNbZgdRrHp/pWBdEA+RrcXHABtNCCN6w8RsfT91CBtpOzO4k35s+ZFVOFOoYyi3CQAqsJEk7n+edeuKt8I96+8KWMz81IjnznatkNoHg9Q3kz0uy/tZVS+yobYJCkgsuwJGxI5kVPhn0jrp77j99TdoMItu6cjEhpbXcGToevWfOqVnmPKR7VqxupHnyNGwsgDXUH6Grdts2UjcxPpzqhZvf+35k1e4fpcIP3U2rfGSJNDF2KtAYtLlw+DvEtovI3GDkfILPuK0ftkws4m1iFPga0FJGkMrNrPoVHsKWcDiCLttsxAR+8UcswBjTqSAJ6VscbxverbVjmVVAPuBm/nyrJkwSll+H/QvDIlD8Chf4040Xu2ERJtqT8yJn1rNxeKa4xZoJMDQADQADQabCveKw5tuVImDp0PTSoha10+XP0rN6Si+DryOXckw2KdJyErOhgkSPY1vL2pxAVVSIAg5vHmPUsY18qXUXSfOvSPB8jv8Az60TxRf3I7HJKPDGLguMzDKYny29KyeI4l87qxB15gSY21AnavHC8RDirnaLD6hxz0Pr/t+FQ0qGX8m6U5ZemvvHn8Fy2EFogfEzaAbe89NBHLfnUvF8YO/+HxiCDpuGaCQesjTnUeEuKyLExnJI8tNPckeleOJO4uA3dMwOvQ5mLRHTMKRLck3sjZweKZg91tJK7TCEyxIMxMA9dx012ReYLbkKYKZXTYhZ8JUmAwLR+O1KGCvhe8tZvCynIZ0J5ETzIBFbOEv5RatSrMzZiBIAzSYjeIk+4qGSFFU7NPiroislpWJYajNmAksesCd4B9tazL+IRnbwMVvIQDvoCyt6SB8iKlulEKjYiLjL5DcFjvA6ac52rM47ifAptZZQl2gaDPr8vDHoBS447jSe2557BXTaN0kQy5QQfUyKfO196cI7DbJIrnvZbEZ3xDQBmXNHTUU28XxWbhjHmBlPzitMr1meFaRKwFsi0X6zH93U/TKf7tdF7KItvDoQIkVzfDKXsgCfBd+hUBh+73p7/KcmEtk6HuxPrzqzOwMvtHx8riEy66kEdQdDSniSLlxsg8Kwqjy9/OTXjE4gsS53O36q9fflUaHu0VubyfbSP30yROUrNO4+WdP3zVBLUmW06Ab1JbJbmTHX+FWFGtZn7T2IpZafY9WQBVmyY1qCKkBqT3Nsdtj7eufz/PlUWKMKfMwP596LonTyqLEgnJ6E12K3QmWTpmZxMeMD9WrXCbc23HUkfSqvEz4xWjwK0xlQrEkiIB19PlWqX+yeRia+sd8b/sZWIus+rGToNd45fh/M1BYaGFW+KYVrVxrboyMD8LCCBOh8x5jSqNVi63PNkqdE1zwmOhkVev4kqyuNiBUGJtSAfSpLXjQ2+a7eYrYrTaX6Ey532qkcxWnauSoHnS9afwqehIrUs3oE/OtMJ6hHsHEcP3hImGEwf58vwqqolACASJB66VduXALm+/iHnIisi/eyvI9D7Us2ou2dW5JcsDfY8zyJ8xy6/Oo7zTAIAjQyNfOp7d8GQRuP9v58685M8MPrpEefOpuK4id/JTwqAh5MELKnzHL31HyrTt4v8o/NEZdJJ56ch0/hNRYvDLbClYM6k/wqN9FzDwuoBWBruZJPoQI8j74s3Tv9TVg6jRt2fPyj3w7F9y+Vxop6kRBmZBHrVviuKa6+o8KzprKjWR4ufl1rHsXA1zNcJPPrJ5A+UxPlWrfa2QsZjzbYEkzz1Pz20rPJU0x4ytNLg+4dVZtfBbSeZnXzgwWjTkPetTCE5iUAzZJD/EeZ5jfYekVjWrRKnpzG2/00gHWphxIKoBglQIidY01M6j06Cpyi3wUUkuTax10/k+ZtwoAkmZKqG3P6s+snWTVPhdkNh88jWQw5sAw0E/eCyNKwOIcQa4TroY09P3Vr9mzmtlInLcB9tc3oSD/0ih43GAvqKUqR47HmLl1W0/NsD6iP4Vu4K93vD8VbBkqC3y1/cfnS3g74/LCwAyySRuDA1PnJE19wPEWW88kxd0YdQas4X7iSnS0mj2IvjvDbfZgGH9pZB+Y/AVffF95w627aeIq/kC2v0NYfCLuXFpGhDuvlMGB7n8a1uz+KC27lts3hJuBYglgPgjnsvrJrtbjxe1GRxdkVsiwUPjzAzmU/CKo4q6WIDH4R8p1gegIFTva8UsNFgkTMKNgTtJOkedVLqamd5lvU60xNsa14IfyU313WS6/q/pT5CD6A1lhqdez+Lt3cEFDSe7Nt1G+0H3iI9qSGw7WTkfURKuNmXkRz8iDqCDWSruz0+nzqPtfB7z16FeRXpvKkaPQjO9z0monrXgkAknYLFR3rxXKAJnf0pp7EcDt4hmuXSO7tnQGIZvPyH4zXVEjl6iMU/KEdiLkqupJ35KB506Yfgx4ee+Z2vqVhLlvRVbxZkIJO4jXSdelSdt7du7LYZUU2iwZl0YlQSVChfGND4thB5Goeyvae2cMcLichWCPznhEHaHgjTeCBESDyq7txpcHkPJcrfJPhu1+FxY7nHWkAHwOROX+8NVpV7QYbA5JwruXDQwKkIR+kCx0jQab9BvUXHmsjKloq0MfEskBPuoD97cttuT1rLUKZ1PuP4GnhDvuRnO9nQW8SSMp1FSC3GV1bXePTevL4PQMJiY16/wA/galwSyCp3Gq9RW2FvZ/oZ3sS3QpYRs+vo3+tfFulRUNzQQVkb+noelerVzQjVlPL7wNV1bnKB75OUx8PPyr7i0FwZl16/wCoqDu+oaa8SRqPnEVNz/7Ha8AmII3/ANa1sPaLrm+712A66nQVliz4cxOp2FSYez125etcjOUeTtJl5u7PhDZokmNgBqdeZ5aafhVQt4iWmSd+U1fwlmM0jUodZ32nT0mozg9hznnO+wrmtbzbCnwjHI1r3mM+lbR7NuysynY7Ee3KY1rPHDLpJHduW8hp89qya4vuV0yXYpm4ZrwTWhjeF3LZAZdxOmv1FVzbHNWA235+4pk0+DjT7larGEvuubKYBHi9K8+Gdmj1E/OP3VYxiKAMoj9XU6jqTuflQ/AJPlEWBYhieYDfgaLzahgCDp9KvYbAgrIcDMv3gQD/AHojcda8cPXurqPcUtDiANQSD12PpXQ0s+Yq2zPtlZ48P3p6xuPfWtu89xhavPIFvKDAAYsIJJPSfDHka+Y69ba8ptrcU7RlAb0SDoTMEmIqTHXmNtkZktrEJbGs9CW5ctdBrNKyqSRU4hi7TZ7kaOZVNsxAg68lBnXzrEtOTJO5NWwhg6KZEddByA200POqiKRRyLJmngC6HwNAO5BI0843qTEhUuGTnO7GOZ15+fOiipveQ/8AxPaWzowGkDnrqNfxoFyfh00kTrRRSUmXhnnFaUyub8+WnrvH00qe1jstp7WU5WMrBAE85EajTyNFFVUUZ23yaOC7UYg94FiSgVTztjmVPU6n1I6VRx3C4IfSDM+sGvlFTlJxmkjqVxtmSuGLnSST/PM1bwPBnYzsBMkET8poop8mRx4FhjT5NK/wi4i7hgw9DPL1+leF4ToCCM8H09KKKkupyNXZX0YeCG7hXUeJQR5H+NZgsqWifT91FFbcWeWTaRmyY1Hg92wV0L+0TXtkLbEGfKP30UU080o7L+4kYpktvh79ANNzr6CNhXm1aWV7xyFDeIhdAOcLz0r7RWZZZT2bLvHGPBtWhYQkZ9Z0yqSf+rKKla7bCtlSBEZ2YzrpIVV/E0UVFx4HTs9cMxTPKliANAAAAdNzuZ15mvuCVlcLdIYFmUEa6iORjkaKKnJe5oquEX+I8PY5HEFABm5GAdCBMEa7ae9LWMXO5AiFbTSPPaiijC7V+BZlPiPD92Uz5RHyqHB3FFu4jDVgMpidQR8udFFao+5bkZe12jT4di7lpVQBWQEt0bXkCdBrrtXy9xg5wRZVWGzElyJ9dOdFFEZOwltwUu9MkhUHnlBj2iPpX28ARnOYk7nr6yZoorrFJ8DZDEDQA7abn91X8lm3IbxHrH+lFFTauVFo7Rs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02" name="Picture 6" descr="http://longitudlatitud.files.wordpress.com/2012/08/descendimient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49" y="304354"/>
            <a:ext cx="7168867" cy="492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00595"/>
      </p:ext>
    </p:extLst>
  </p:cSld>
  <p:clrMapOvr>
    <a:masterClrMapping/>
  </p:clrMapOvr>
  <p:transition spd="slow" advTm="13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27418"/>
      </p:ext>
    </p:extLst>
  </p:cSld>
  <p:clrMapOvr>
    <a:masterClrMapping/>
  </p:clrMapOvr>
  <p:transition spd="slow" advTm="20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46306" y="2420888"/>
            <a:ext cx="579036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Epílogo</a:t>
            </a:r>
            <a:endParaRPr lang="es-ES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7276898"/>
      </p:ext>
    </p:extLst>
  </p:cSld>
  <p:clrMapOvr>
    <a:masterClrMapping/>
  </p:clrMapOvr>
  <p:transition spd="slow" advTm="2500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388</Words>
  <Application>Microsoft Office PowerPoint</Application>
  <PresentationFormat>Presentación en pantalla (4:3)</PresentationFormat>
  <Paragraphs>90</Paragraphs>
  <Slides>18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Ant</dc:creator>
  <cp:lastModifiedBy>Centor</cp:lastModifiedBy>
  <cp:revision>129</cp:revision>
  <dcterms:created xsi:type="dcterms:W3CDTF">2008-05-27T14:07:27Z</dcterms:created>
  <dcterms:modified xsi:type="dcterms:W3CDTF">2014-09-12T16:40:39Z</dcterms:modified>
</cp:coreProperties>
</file>