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</p:sldMasterIdLst>
  <p:sldIdLst>
    <p:sldId id="276" r:id="rId3"/>
    <p:sldId id="271" r:id="rId4"/>
    <p:sldId id="267" r:id="rId5"/>
    <p:sldId id="282" r:id="rId6"/>
    <p:sldId id="283" r:id="rId7"/>
    <p:sldId id="284" r:id="rId8"/>
    <p:sldId id="281" r:id="rId9"/>
    <p:sldId id="272" r:id="rId10"/>
    <p:sldId id="270" r:id="rId11"/>
    <p:sldId id="269" r:id="rId12"/>
    <p:sldId id="274" r:id="rId13"/>
    <p:sldId id="278" r:id="rId14"/>
    <p:sldId id="280" r:id="rId15"/>
    <p:sldId id="279" r:id="rId16"/>
    <p:sldId id="275" r:id="rId17"/>
    <p:sldId id="273" r:id="rId1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99"/>
    <a:srgbClr val="0000FF"/>
    <a:srgbClr val="008000"/>
    <a:srgbClr val="36321E"/>
    <a:srgbClr val="4F2925"/>
    <a:srgbClr val="BD9115"/>
    <a:srgbClr val="181A26"/>
    <a:srgbClr val="0E1630"/>
    <a:srgbClr val="301C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F1817D-57CD-463F-B8CB-B6E208248BE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A2695B0-F5FC-4133-93B0-31ECF99DB6EC}" type="pres">
      <dgm:prSet presAssocID="{0BF1817D-57CD-463F-B8CB-B6E208248B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2A147E1D-9BD0-4832-994C-9EAABAC9F963}" type="presOf" srcId="{0BF1817D-57CD-463F-B8CB-B6E208248BE8}" destId="{BA2695B0-F5FC-4133-93B0-31ECF99DB6E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B0831-BD83-484D-BCE1-065E32D39EF3}" type="datetimeFigureOut">
              <a:rPr lang="es-ES"/>
              <a:pPr>
                <a:defRPr/>
              </a:pPr>
              <a:t>18/10/2014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F35D5-18B4-4786-8224-595B9816F27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5581906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70A88-D386-4398-BDD3-697B360E511C}" type="datetimeFigureOut">
              <a:rPr lang="es-ES"/>
              <a:pPr>
                <a:defRPr/>
              </a:pPr>
              <a:t>18/10/2014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300A7-1B38-446C-ACFF-8DE9EC2AB05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1292047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53C7C-E9DD-42BC-936B-E49A553229E1}" type="datetimeFigureOut">
              <a:rPr lang="es-ES"/>
              <a:pPr>
                <a:defRPr/>
              </a:pPr>
              <a:t>18/10/2014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11CEE-ADCA-449F-8D19-6627E7552BB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2090809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9C50D-86EE-42A4-AEC9-6CE85C5C2D9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224066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1986C-2DC3-440B-8563-80635D5980E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927584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28D55-5AC9-4C66-AB96-501CC47DD1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14197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49D61-057C-4EC2-87CE-DDA5EFD4E02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383739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0408E-FED2-43C6-9873-4B2FCA89969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77413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31885-1841-483C-AA1D-6F8D2B74AF4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60265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BD6A8-5F62-4A66-BB01-7AC296E450D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50504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1C25B-9EF6-4169-BA80-A2B4206CC02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415320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62129-948D-4CCA-9E6A-FA08CCCFA748}" type="datetimeFigureOut">
              <a:rPr lang="es-ES"/>
              <a:pPr>
                <a:defRPr/>
              </a:pPr>
              <a:t>18/10/2014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61AD-4E17-4FC0-9F19-2DE23FB977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152614"/>
      </p:ext>
    </p:extLst>
  </p:cSld>
  <p:clrMapOvr>
    <a:masterClrMapping/>
  </p:clrMapOvr>
  <p:transition spd="slow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80DAB-17A5-4532-829E-5A07316663E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11415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9AE4D-F70F-4627-96A0-1414F9CD512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83503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E9A52-1BAE-40B9-A61E-A149B9AF82D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33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A692A-DD03-427C-8CE1-B23868B2C868}" type="datetimeFigureOut">
              <a:rPr lang="es-ES"/>
              <a:pPr>
                <a:defRPr/>
              </a:pPr>
              <a:t>18/10/2014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95BB9-2B59-4811-8E30-129D258295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1220117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FBED0-B98D-4815-B991-D58CCC2AB680}" type="datetimeFigureOut">
              <a:rPr lang="es-ES"/>
              <a:pPr>
                <a:defRPr/>
              </a:pPr>
              <a:t>18/10/2014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256C8-07E2-4CD1-A836-AEC47480A71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2814451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A672F-3E7F-4C9B-9E1C-9C8BDF48773C}" type="datetimeFigureOut">
              <a:rPr lang="es-ES"/>
              <a:pPr>
                <a:defRPr/>
              </a:pPr>
              <a:t>18/10/2014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1C20C-F7D3-49CF-9CFB-1254051F6A8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3182205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9E1EA-FD61-4B7A-9D33-7B55AF97174A}" type="datetimeFigureOut">
              <a:rPr lang="es-ES"/>
              <a:pPr>
                <a:defRPr/>
              </a:pPr>
              <a:t>18/10/2014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6F163-C7CF-418F-B55B-09B1CFE53E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1642503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4B973-D8DC-430E-B1F8-9ACF2D637F7D}" type="datetimeFigureOut">
              <a:rPr lang="es-ES"/>
              <a:pPr>
                <a:defRPr/>
              </a:pPr>
              <a:t>18/10/2014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84D8D-4F77-466A-A21A-02B7F488F5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342030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F5AE2-C20C-4CE1-A49D-1CF6CB663206}" type="datetimeFigureOut">
              <a:rPr lang="es-ES"/>
              <a:pPr>
                <a:defRPr/>
              </a:pPr>
              <a:t>18/10/2014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F8AFB-090A-45BA-A36B-B52FF573302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651475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7D825-D76E-40E1-BA3F-EB5BB995031C}" type="datetimeFigureOut">
              <a:rPr lang="es-ES"/>
              <a:pPr>
                <a:defRPr/>
              </a:pPr>
              <a:t>18/10/2014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27CAB-9241-4ECB-9B0A-F4ABBCA225B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3111738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316229-DEDB-439A-8236-FA89D4909E3E}" type="datetimeFigureOut">
              <a:rPr lang="es-ES"/>
              <a:pPr>
                <a:defRPr/>
              </a:pPr>
              <a:t>18/10/2014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B02622-4107-4F02-B419-F3C54A2A1D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08000"/>
            </a:gs>
            <a:gs pos="14999">
              <a:srgbClr val="FF7A00"/>
            </a:gs>
            <a:gs pos="50999">
              <a:srgbClr val="A60604"/>
            </a:gs>
            <a:gs pos="31000">
              <a:schemeClr val="tx1"/>
            </a:gs>
            <a:gs pos="83000">
              <a:srgbClr val="4D0808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649BD6-CE3D-4B57-AAA0-18C8666107C0}" type="slidenum">
              <a:rPr lang="es-E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36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250">
              <a:schemeClr val="bg2">
                <a:lumMod val="90000"/>
              </a:schemeClr>
            </a:gs>
            <a:gs pos="66000">
              <a:srgbClr val="351413"/>
            </a:gs>
            <a:gs pos="63000">
              <a:srgbClr val="160808"/>
            </a:gs>
            <a:gs pos="68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:\Users\Administrador\Desktop\César domingo 29\masacc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7813"/>
            <a:ext cx="864235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33"/>
            </a:avLst>
          </a:prstGeom>
          <a:gradFill flip="none" rotWithShape="1">
            <a:gsLst>
              <a:gs pos="100000">
                <a:schemeClr val="tx1"/>
              </a:gs>
              <a:gs pos="94000">
                <a:srgbClr val="642F0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 bwMode="auto">
          <a:xfrm>
            <a:off x="1763688" y="268754"/>
            <a:ext cx="5976664" cy="461665"/>
          </a:xfrm>
          <a:prstGeom prst="rect">
            <a:avLst/>
          </a:prstGeom>
          <a:gradFill>
            <a:gsLst>
              <a:gs pos="0">
                <a:srgbClr val="BAA784"/>
              </a:gs>
              <a:gs pos="80000">
                <a:srgbClr val="CEC08C"/>
              </a:gs>
              <a:gs pos="4208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rgbClr val="C00000"/>
                </a:solidFill>
                <a:cs typeface="Times New Roman" pitchFamily="18" charset="0"/>
              </a:rPr>
              <a:t>Domingo 29º Tiempo Ordinario  – Ciclo A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55575" y="4658360"/>
            <a:ext cx="8551863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3C3714"/>
                </a:solidFill>
                <a:latin typeface="+mn-lt"/>
                <a:cs typeface="Times New Roman" pitchFamily="18" charset="0"/>
              </a:rPr>
              <a:t>Los fariseos le envían a Jesús unos discípulos,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3C3714"/>
                </a:solidFill>
                <a:latin typeface="+mn-lt"/>
                <a:cs typeface="Times New Roman" pitchFamily="18" charset="0"/>
              </a:rPr>
              <a:t>con unos partidarios de Herodes, a decirle: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«Maestro, sabemos que eres sincero </a:t>
            </a:r>
            <a:r>
              <a:rPr lang="es-ES_tradnl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y </a:t>
            </a:r>
            <a:r>
              <a:rPr lang="es-ES_tradnl" sz="2400" b="1" dirty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que enseñas el camino </a:t>
            </a:r>
            <a:endParaRPr lang="es-ES_tradnl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de </a:t>
            </a:r>
            <a:r>
              <a:rPr lang="es-ES_tradnl" sz="2400" b="1" dirty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Dios conforme a la verdad; sin que </a:t>
            </a:r>
            <a:r>
              <a:rPr lang="es-ES_tradnl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nadie te importe,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porque </a:t>
            </a:r>
            <a:r>
              <a:rPr lang="es-ES_tradnl" sz="2400" b="1" dirty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no te fijas en las apariencias.</a:t>
            </a:r>
            <a:endParaRPr lang="es-ES_tradnl" sz="11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22000">
    <p:circle/>
    <p:sndAc>
      <p:stSnd loop="1">
        <p:snd r:embed="rId2" name="Anton-Dvorak-from-the-new-world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C:\Users\Administrador\Desktop\César domingo 29\titian-tribute-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9" y="188913"/>
            <a:ext cx="5146599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5 Rectángulo"/>
          <p:cNvSpPr>
            <a:spLocks noChangeArrowheads="1"/>
          </p:cNvSpPr>
          <p:nvPr/>
        </p:nvSpPr>
        <p:spPr bwMode="auto">
          <a:xfrm>
            <a:off x="899592" y="333375"/>
            <a:ext cx="3082254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sz="3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DIOS Y EL </a:t>
            </a:r>
            <a:r>
              <a:rPr lang="es-ES_tradnl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CÉSAR</a:t>
            </a:r>
            <a:endParaRPr lang="es-ES" sz="32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0247" name="6 Rectángulo"/>
          <p:cNvSpPr>
            <a:spLocks noChangeArrowheads="1"/>
          </p:cNvSpPr>
          <p:nvPr/>
        </p:nvSpPr>
        <p:spPr bwMode="auto">
          <a:xfrm>
            <a:off x="5651500" y="692398"/>
            <a:ext cx="3181350" cy="5616922"/>
          </a:xfrm>
          <a:prstGeom prst="rect">
            <a:avLst/>
          </a:prstGeom>
          <a:solidFill>
            <a:schemeClr val="accent1">
              <a:lumMod val="60000"/>
              <a:lumOff val="40000"/>
              <a:alpha val="79000"/>
            </a:schemeClr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es-ES_tradnl" sz="2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s-ES_tradnl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A la consulta </a:t>
            </a:r>
          </a:p>
          <a:p>
            <a:pPr algn="ctr">
              <a:defRPr/>
            </a:pPr>
            <a:r>
              <a:rPr lang="es-ES_tradnl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de los fariseos</a:t>
            </a:r>
          </a:p>
          <a:p>
            <a:pPr algn="ctr">
              <a:defRPr/>
            </a:pPr>
            <a:endParaRPr lang="es-ES_tradnl" sz="1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_tradnl" sz="2800" b="1" dirty="0">
                <a:solidFill>
                  <a:srgbClr val="FFFF66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 «¿Es lícito pagar impuesto al César </a:t>
            </a:r>
          </a:p>
          <a:p>
            <a:pPr algn="ctr">
              <a:defRPr/>
            </a:pPr>
            <a:r>
              <a:rPr lang="es-ES_tradnl" sz="2800" b="1" dirty="0">
                <a:solidFill>
                  <a:srgbClr val="FFFF66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o no?»</a:t>
            </a:r>
            <a:endParaRPr lang="es-ES_tradnl" sz="2400" b="1" dirty="0">
              <a:solidFill>
                <a:srgbClr val="FFFF66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_tradnl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s-ES_tradnl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sigue el imperativo </a:t>
            </a:r>
          </a:p>
          <a:p>
            <a:pPr algn="ctr">
              <a:defRPr/>
            </a:pPr>
            <a:r>
              <a:rPr lang="es-ES_tradnl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de Jesús</a:t>
            </a:r>
          </a:p>
          <a:p>
            <a:pPr algn="ctr">
              <a:defRPr/>
            </a:pPr>
            <a:endParaRPr lang="es-ES_tradnl" sz="9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_tradnl" sz="2400" b="1" dirty="0">
                <a:solidFill>
                  <a:srgbClr val="00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s-ES_tradnl" sz="2800" b="1" dirty="0">
                <a:solidFill>
                  <a:srgbClr val="00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«Pagadle al César</a:t>
            </a:r>
          </a:p>
          <a:p>
            <a:pPr algn="ctr">
              <a:defRPr/>
            </a:pPr>
            <a:r>
              <a:rPr lang="es-ES_tradnl" sz="2800" b="1" dirty="0">
                <a:solidFill>
                  <a:srgbClr val="00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 lo que es del César </a:t>
            </a:r>
          </a:p>
          <a:p>
            <a:pPr algn="ctr">
              <a:defRPr/>
            </a:pPr>
            <a:r>
              <a:rPr lang="es-ES_tradnl" sz="2800" b="1" dirty="0">
                <a:solidFill>
                  <a:srgbClr val="00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y a Dios</a:t>
            </a:r>
          </a:p>
          <a:p>
            <a:pPr algn="ctr">
              <a:defRPr/>
            </a:pPr>
            <a:r>
              <a:rPr lang="es-ES_tradnl" sz="2800" b="1" dirty="0">
                <a:solidFill>
                  <a:srgbClr val="00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 lo que es de Dios».</a:t>
            </a:r>
          </a:p>
        </p:txBody>
      </p:sp>
    </p:spTree>
  </p:cSld>
  <p:clrMapOvr>
    <a:masterClrMapping/>
  </p:clrMapOvr>
  <p:transition spd="slow" advTm="18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bg1"/>
            </a:gs>
            <a:gs pos="79167">
              <a:schemeClr val="bg2">
                <a:lumMod val="25000"/>
              </a:schemeClr>
            </a:gs>
            <a:gs pos="42000">
              <a:schemeClr val="bg2">
                <a:lumMod val="50000"/>
              </a:schemeClr>
            </a:gs>
            <a:gs pos="37000">
              <a:srgbClr val="16080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Administrador\Desktop\oraciond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238125"/>
            <a:ext cx="8624887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33"/>
            </a:avLst>
          </a:prstGeom>
          <a:gradFill flip="none" rotWithShape="1">
            <a:gsLst>
              <a:gs pos="95000">
                <a:srgbClr val="9CB86E"/>
              </a:gs>
              <a:gs pos="97000">
                <a:schemeClr val="bg1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5 Rectángulo"/>
          <p:cNvSpPr>
            <a:spLocks noChangeArrowheads="1"/>
          </p:cNvSpPr>
          <p:nvPr/>
        </p:nvSpPr>
        <p:spPr bwMode="auto">
          <a:xfrm>
            <a:off x="1717675" y="404813"/>
            <a:ext cx="5272597" cy="584775"/>
          </a:xfrm>
          <a:prstGeom prst="rect">
            <a:avLst/>
          </a:prstGeom>
          <a:gradFill>
            <a:gsLst>
              <a:gs pos="0">
                <a:srgbClr val="160808"/>
              </a:gs>
              <a:gs pos="62000">
                <a:srgbClr val="160808"/>
              </a:gs>
              <a:gs pos="77000">
                <a:srgbClr val="160808"/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_tradnl" sz="3200" b="1" dirty="0">
                <a:solidFill>
                  <a:srgbClr val="00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«Al César lo que es del César»</a:t>
            </a:r>
            <a:endParaRPr lang="es-ES" sz="3200" dirty="0">
              <a:solidFill>
                <a:srgbClr val="00FF00"/>
              </a:solidFill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68288" y="4292600"/>
            <a:ext cx="8391525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800" b="1" dirty="0" smtClean="0">
                <a:solidFill>
                  <a:srgbClr val="FFE59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Dios nos pide un </a:t>
            </a:r>
            <a:r>
              <a:rPr lang="es-ES_tradnl" sz="2800" b="1" dirty="0">
                <a:solidFill>
                  <a:srgbClr val="FFE59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compromiso de responsabilidad </a:t>
            </a:r>
          </a:p>
          <a:p>
            <a:pPr algn="ctr">
              <a:defRPr/>
            </a:pPr>
            <a:r>
              <a:rPr lang="es-ES_tradnl" sz="2800" b="1" dirty="0">
                <a:solidFill>
                  <a:srgbClr val="FFE59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ante </a:t>
            </a:r>
            <a:r>
              <a:rPr lang="es-ES_tradnl" sz="2800" b="1" dirty="0" smtClean="0">
                <a:solidFill>
                  <a:srgbClr val="FFE59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la humanidad:</a:t>
            </a:r>
            <a:endParaRPr lang="es-ES_tradnl" sz="2800" b="1" dirty="0">
              <a:solidFill>
                <a:srgbClr val="FFE593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endParaRPr lang="es-ES_tradnl" sz="1000" b="1" dirty="0">
              <a:solidFill>
                <a:srgbClr val="FFE593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_tradnl" sz="28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/>
                <a:cs typeface="Arial"/>
              </a:rPr>
              <a:t>«</a:t>
            </a:r>
            <a:r>
              <a:rPr lang="es-ES_tradnl" sz="28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Dios ha entregado el Mundo a los hombres para que lo perfeccionen y los lleven a la plenitud</a:t>
            </a:r>
            <a:r>
              <a:rPr lang="es-ES_tradnl" sz="28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/>
                <a:cs typeface="Arial"/>
              </a:rPr>
              <a:t>»</a:t>
            </a:r>
            <a:r>
              <a:rPr lang="es-ES_tradnl" sz="28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.</a:t>
            </a:r>
            <a:endParaRPr lang="es-ES_tradnl" sz="2800" b="1" dirty="0">
              <a:solidFill>
                <a:srgbClr val="FFFF00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259632" y="1916832"/>
            <a:ext cx="6336704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200" i="1" dirty="0" smtClean="0">
                <a:solidFill>
                  <a:srgbClr val="0000FF"/>
                </a:solidFill>
                <a:latin typeface="Arial"/>
                <a:cs typeface="Arial"/>
              </a:rPr>
              <a:t>«</a:t>
            </a:r>
            <a:r>
              <a:rPr lang="es-ES" sz="3200" i="1" dirty="0" smtClean="0">
                <a:solidFill>
                  <a:srgbClr val="0000FF"/>
                </a:solidFill>
              </a:rPr>
              <a:t>Creced, multiplicaos </a:t>
            </a:r>
          </a:p>
          <a:p>
            <a:r>
              <a:rPr lang="es-ES" sz="3200" i="1" dirty="0">
                <a:solidFill>
                  <a:srgbClr val="0000FF"/>
                </a:solidFill>
              </a:rPr>
              <a:t>	</a:t>
            </a:r>
            <a:r>
              <a:rPr lang="es-ES" sz="3200" i="1" dirty="0" smtClean="0">
                <a:solidFill>
                  <a:srgbClr val="0000FF"/>
                </a:solidFill>
              </a:rPr>
              <a:t>		y dominad la tierra</a:t>
            </a:r>
            <a:r>
              <a:rPr lang="es-ES" sz="3200" i="1" dirty="0" smtClean="0">
                <a:solidFill>
                  <a:srgbClr val="0000FF"/>
                </a:solidFill>
                <a:latin typeface="Arial"/>
                <a:cs typeface="Arial"/>
              </a:rPr>
              <a:t>»</a:t>
            </a:r>
            <a:endParaRPr lang="es-ES" sz="32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 advTm="1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D36">
            <a:alpha val="8235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SDV8ngyAh_Ip7GAza-B7_j18v0lBVwn1dyi5ZccaPLIsRomKl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88640"/>
            <a:ext cx="9577063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2 Rectángulo"/>
          <p:cNvSpPr>
            <a:spLocks noChangeArrowheads="1"/>
          </p:cNvSpPr>
          <p:nvPr/>
        </p:nvSpPr>
        <p:spPr bwMode="auto">
          <a:xfrm>
            <a:off x="539551" y="5157192"/>
            <a:ext cx="8136905" cy="1384995"/>
          </a:xfrm>
          <a:prstGeom prst="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Este mundo </a:t>
            </a:r>
            <a:r>
              <a:rPr lang="es-ES_tradnl" sz="28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pagado de si mismo,</a:t>
            </a:r>
            <a:endParaRPr lang="es-ES_tradnl" sz="2800" b="1" dirty="0">
              <a:solidFill>
                <a:srgbClr val="FFFF00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 necesita </a:t>
            </a:r>
            <a:r>
              <a:rPr lang="es-ES_tradnl" sz="28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el testimonio 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de </a:t>
            </a:r>
            <a:r>
              <a:rPr lang="es-ES_tradnl" sz="28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creyentes que lo lleven</a:t>
            </a:r>
          </a:p>
          <a:p>
            <a:pPr algn="ctr">
              <a:defRPr/>
            </a:pPr>
            <a:r>
              <a:rPr lang="es-ES_tradnl" sz="28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a reconocer que Dios no hay más que uno.</a:t>
            </a:r>
            <a:endParaRPr lang="es-ES_tradnl" sz="2800" b="1" dirty="0">
              <a:solidFill>
                <a:srgbClr val="FFFF00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5 Rectángulo"/>
          <p:cNvSpPr>
            <a:spLocks noChangeArrowheads="1"/>
          </p:cNvSpPr>
          <p:nvPr/>
        </p:nvSpPr>
        <p:spPr bwMode="auto">
          <a:xfrm>
            <a:off x="2268538" y="476672"/>
            <a:ext cx="4822825" cy="5842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74560">
                <a:srgbClr val="AA8D44"/>
              </a:gs>
              <a:gs pos="100000">
                <a:srgbClr val="FFC000"/>
              </a:gs>
            </a:gsLst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sz="3200" b="1" dirty="0">
                <a:solidFill>
                  <a:srgbClr val="00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«A Dios lo que es de Dios»</a:t>
            </a:r>
            <a:endParaRPr lang="es-ES" sz="3200" dirty="0">
              <a:solidFill>
                <a:srgbClr val="00FF00"/>
              </a:solidFill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6" name="5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66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619672" y="1772816"/>
            <a:ext cx="5688632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3200" i="1" dirty="0" smtClean="0">
                <a:solidFill>
                  <a:srgbClr val="008000"/>
                </a:solidFill>
                <a:latin typeface="Arial"/>
                <a:cs typeface="Arial"/>
              </a:rPr>
              <a:t>«</a:t>
            </a:r>
            <a:r>
              <a:rPr lang="es-ES" sz="3200" i="1" dirty="0" smtClean="0">
                <a:solidFill>
                  <a:srgbClr val="008000"/>
                </a:solidFill>
              </a:rPr>
              <a:t>Al Señor tu Dios adorarás y a Él sólo darás culto</a:t>
            </a:r>
            <a:r>
              <a:rPr lang="es-ES" sz="3200" i="1" dirty="0" smtClean="0">
                <a:solidFill>
                  <a:srgbClr val="008000"/>
                </a:solidFill>
                <a:latin typeface="Arial"/>
                <a:cs typeface="Arial"/>
              </a:rPr>
              <a:t>».</a:t>
            </a:r>
            <a:endParaRPr lang="es-ES" sz="3200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9000">
        <p14:prism/>
      </p:transition>
    </mc:Choice>
    <mc:Fallback>
      <p:transition spd="slow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D36">
            <a:alpha val="8235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 descr="C:\Users\Administrador\Desktop\radiating_music_red_by_veraukoionb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928992" cy="66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2 Rectángulo"/>
          <p:cNvSpPr>
            <a:spLocks noChangeArrowheads="1"/>
          </p:cNvSpPr>
          <p:nvPr/>
        </p:nvSpPr>
        <p:spPr bwMode="auto">
          <a:xfrm>
            <a:off x="539551" y="5157192"/>
            <a:ext cx="8136905" cy="1384995"/>
          </a:xfrm>
          <a:prstGeom prst="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Este mundo secularizado,</a:t>
            </a:r>
          </a:p>
          <a:p>
            <a:pPr algn="ctr">
              <a:defRPr/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 necesita oír la voz de los creyentes proclamando</a:t>
            </a:r>
          </a:p>
          <a:p>
            <a:pPr algn="ctr">
              <a:defRPr/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 </a:t>
            </a:r>
            <a:r>
              <a:rPr lang="es-ES_tradnl" sz="28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que la verdad plena hay que buscarla en Jesús.</a:t>
            </a:r>
            <a:endParaRPr lang="es-ES_tradnl" sz="2800" b="1" dirty="0">
              <a:solidFill>
                <a:srgbClr val="FFFF00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5 Rectángulo"/>
          <p:cNvSpPr>
            <a:spLocks noChangeArrowheads="1"/>
          </p:cNvSpPr>
          <p:nvPr/>
        </p:nvSpPr>
        <p:spPr bwMode="auto">
          <a:xfrm>
            <a:off x="2268538" y="476672"/>
            <a:ext cx="4822825" cy="5842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74560">
                <a:srgbClr val="AA8D44"/>
              </a:gs>
              <a:gs pos="100000">
                <a:srgbClr val="FFC000"/>
              </a:gs>
            </a:gsLst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sz="3200" b="1" dirty="0">
                <a:solidFill>
                  <a:srgbClr val="00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«A Dios lo que es de Dios»</a:t>
            </a:r>
            <a:endParaRPr lang="es-ES" sz="3200" dirty="0">
              <a:solidFill>
                <a:srgbClr val="00FF00"/>
              </a:solidFill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6" name="5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66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 rot="20812370">
            <a:off x="827584" y="2276872"/>
            <a:ext cx="756084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i="1" dirty="0" smtClean="0">
                <a:solidFill>
                  <a:srgbClr val="00B050"/>
                </a:solidFill>
                <a:latin typeface="Arial"/>
                <a:cs typeface="Arial"/>
              </a:rPr>
              <a:t>«E</a:t>
            </a:r>
            <a:r>
              <a:rPr lang="es-ES" sz="3200" b="1" i="1" dirty="0" smtClean="0">
                <a:solidFill>
                  <a:srgbClr val="00B050"/>
                </a:solidFill>
              </a:rPr>
              <a:t>ste es mi Hijo, el Amado, escuchadle</a:t>
            </a:r>
            <a:r>
              <a:rPr lang="es-ES" sz="3200" b="1" i="1" dirty="0" smtClean="0">
                <a:solidFill>
                  <a:srgbClr val="00B050"/>
                </a:solidFill>
                <a:latin typeface="Arial"/>
                <a:cs typeface="Arial"/>
              </a:rPr>
              <a:t>»</a:t>
            </a:r>
            <a:endParaRPr lang="es-ES" sz="32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619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8000">
        <p14:prism/>
      </p:transition>
    </mc:Choice>
    <mc:Fallback>
      <p:transition spd="slow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D36">
            <a:alpha val="8235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ebcatolicodejavier.org/PedroOpe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26" y="-1424756"/>
            <a:ext cx="8922926" cy="665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2 Rectángulo"/>
          <p:cNvSpPr>
            <a:spLocks noChangeArrowheads="1"/>
          </p:cNvSpPr>
          <p:nvPr/>
        </p:nvSpPr>
        <p:spPr bwMode="auto">
          <a:xfrm>
            <a:off x="539551" y="5229200"/>
            <a:ext cx="8136905" cy="1384995"/>
          </a:xfrm>
          <a:prstGeom prst="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Este mundo </a:t>
            </a:r>
            <a:r>
              <a:rPr lang="es-ES_tradnl" sz="28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individualista 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necesita oír la voz </a:t>
            </a:r>
            <a:endParaRPr lang="es-ES_tradnl" sz="2800" b="1" dirty="0" smtClean="0">
              <a:solidFill>
                <a:srgbClr val="FFFF00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r>
              <a:rPr lang="es-ES_tradnl" sz="28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de 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los </a:t>
            </a:r>
            <a:r>
              <a:rPr lang="es-ES_tradnl" sz="28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profetas creyentes proclamando  </a:t>
            </a:r>
          </a:p>
          <a:p>
            <a:pPr algn="ctr">
              <a:defRPr/>
            </a:pPr>
            <a:r>
              <a:rPr lang="es-ES_tradnl" sz="28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el amor de Dios a los más desfavorecidos.</a:t>
            </a:r>
            <a:endParaRPr lang="es-ES_tradnl" sz="2800" b="1" dirty="0">
              <a:solidFill>
                <a:srgbClr val="FFFF00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5 Rectángulo"/>
          <p:cNvSpPr>
            <a:spLocks noChangeArrowheads="1"/>
          </p:cNvSpPr>
          <p:nvPr/>
        </p:nvSpPr>
        <p:spPr bwMode="auto">
          <a:xfrm>
            <a:off x="3997647" y="324520"/>
            <a:ext cx="4822825" cy="5842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74560">
                <a:srgbClr val="AA8D44"/>
              </a:gs>
              <a:gs pos="100000">
                <a:srgbClr val="FFC000"/>
              </a:gs>
            </a:gsLst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sz="3200" b="1" dirty="0">
                <a:solidFill>
                  <a:srgbClr val="00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«A Dios lo que es de Dios»</a:t>
            </a:r>
            <a:endParaRPr lang="es-ES" sz="3200" dirty="0">
              <a:solidFill>
                <a:srgbClr val="00FF00"/>
              </a:solidFill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6" name="5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66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475656" y="2564904"/>
            <a:ext cx="6696744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800" i="1" dirty="0">
                <a:solidFill>
                  <a:srgbClr val="00B050"/>
                </a:solidFill>
              </a:rPr>
              <a:t>Lo que hagáis a uno de estos mis pequeños a mí me lo </a:t>
            </a:r>
            <a:r>
              <a:rPr lang="es-ES" sz="2800" i="1" dirty="0" smtClean="0">
                <a:solidFill>
                  <a:srgbClr val="00B050"/>
                </a:solidFill>
              </a:rPr>
              <a:t>hacéis</a:t>
            </a:r>
            <a:r>
              <a:rPr lang="es-ES" sz="2800" dirty="0" smtClean="0">
                <a:solidFill>
                  <a:srgbClr val="0000FF"/>
                </a:solidFill>
              </a:rPr>
              <a:t>: Tuve hambre, tuve sed, estaba desnudo, estaba enfermo y en la cárcel…. </a:t>
            </a:r>
            <a:endParaRPr lang="es-E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66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2000">
        <p14:prism/>
      </p:transition>
    </mc:Choice>
    <mc:Fallback>
      <p:transition spd="slow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33"/>
            </a:avLst>
          </a:prstGeom>
          <a:gradFill flip="none" rotWithShape="1">
            <a:gsLst>
              <a:gs pos="57000">
                <a:srgbClr val="362522"/>
              </a:gs>
              <a:gs pos="52000">
                <a:srgbClr val="642F0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" name="1 Marco"/>
          <p:cNvSpPr/>
          <p:nvPr/>
        </p:nvSpPr>
        <p:spPr>
          <a:xfrm>
            <a:off x="1331913" y="815057"/>
            <a:ext cx="6696075" cy="4702175"/>
          </a:xfrm>
          <a:prstGeom prst="frame">
            <a:avLst>
              <a:gd name="adj1" fmla="val 2830"/>
            </a:avLst>
          </a:prstGeom>
          <a:gradFill>
            <a:gsLst>
              <a:gs pos="5000">
                <a:srgbClr val="E5D0B1"/>
              </a:gs>
              <a:gs pos="51000">
                <a:schemeClr val="accent3">
                  <a:lumMod val="40000"/>
                  <a:lumOff val="60000"/>
                </a:schemeClr>
              </a:gs>
              <a:gs pos="68000">
                <a:schemeClr val="bg2">
                  <a:lumMod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23557" name="Picture 5" descr="C:\Users\Administrador\Desktop\man praying on one knee[3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937741"/>
            <a:ext cx="6408738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4000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501">
              <a:srgbClr val="2E3CD4"/>
            </a:gs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33"/>
            </a:avLst>
          </a:prstGeom>
          <a:gradFill flip="none" rotWithShape="1">
            <a:gsLst>
              <a:gs pos="95000">
                <a:srgbClr val="9CB86E"/>
              </a:gs>
              <a:gs pos="97000">
                <a:schemeClr val="bg1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7171" name="2 CuadroTexto"/>
          <p:cNvSpPr txBox="1">
            <a:spLocks noChangeArrowheads="1"/>
          </p:cNvSpPr>
          <p:nvPr/>
        </p:nvSpPr>
        <p:spPr bwMode="auto">
          <a:xfrm>
            <a:off x="4859338" y="879475"/>
            <a:ext cx="4033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s-ES_tradnl" sz="2800" b="1" dirty="0" smtClean="0">
              <a:solidFill>
                <a:srgbClr val="FFE593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71287" y="459228"/>
            <a:ext cx="4572000" cy="61093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8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Orar y trabajar</a:t>
            </a:r>
            <a:r>
              <a:rPr lang="es-ES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 </a:t>
            </a:r>
            <a:endParaRPr lang="es-ES" dirty="0" smtClean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  <a:p>
            <a:endParaRPr lang="es-ES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s-ES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Tu </a:t>
            </a:r>
            <a:r>
              <a:rPr lang="es-ES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poder multiplica</a:t>
            </a:r>
            <a:endParaRPr lang="es-ES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s-ES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la eficacia del hombre,</a:t>
            </a:r>
            <a:endParaRPr lang="es-ES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s-ES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y crece cada día entre sus manos</a:t>
            </a:r>
            <a:endParaRPr lang="es-ES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s-ES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la obra de tus manos</a:t>
            </a:r>
            <a:r>
              <a:rPr lang="es-ES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.</a:t>
            </a:r>
            <a:endParaRPr lang="es-ES" sz="1400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s-ES" sz="14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 </a:t>
            </a:r>
            <a:endParaRPr lang="es-ES" sz="1050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s-ES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Nos señalaste un trozo de la viña</a:t>
            </a:r>
          </a:p>
          <a:p>
            <a:r>
              <a:rPr lang="es-ES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y nos dijiste: "Venid y trabajad".</a:t>
            </a:r>
            <a:endParaRPr lang="es-ES" sz="1600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s-ES" sz="16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 </a:t>
            </a:r>
            <a:endParaRPr lang="es-ES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s-ES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Nos mostraste una mesa vacía</a:t>
            </a:r>
          </a:p>
          <a:p>
            <a:r>
              <a:rPr lang="es-ES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y nos dijiste: "Llenadla de pan".</a:t>
            </a:r>
            <a:endParaRPr lang="es-ES" sz="1600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s-ES" sz="16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 </a:t>
            </a:r>
          </a:p>
          <a:p>
            <a:r>
              <a:rPr lang="es-ES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Nos presentaste un campo de batalla</a:t>
            </a:r>
          </a:p>
          <a:p>
            <a:r>
              <a:rPr lang="es-ES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y nos dijiste: "Construid la paz".</a:t>
            </a:r>
            <a:endParaRPr lang="es-ES" sz="1600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s-ES" sz="16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 </a:t>
            </a:r>
            <a:endParaRPr lang="es-ES" sz="1200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s-ES" sz="20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Nos sacaste al </a:t>
            </a:r>
            <a:r>
              <a:rPr lang="es-ES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desierto con el alba</a:t>
            </a:r>
          </a:p>
          <a:p>
            <a:r>
              <a:rPr lang="es-ES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y nos dijiste: "Levantad la ciudad</a:t>
            </a:r>
            <a:r>
              <a:rPr lang="es-ES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".</a:t>
            </a:r>
            <a:endParaRPr lang="es-ES" sz="1400" dirty="0" smtClean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  <a:p>
            <a:endParaRPr lang="es-ES" sz="1100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s-ES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Pusiste una herramienta </a:t>
            </a:r>
          </a:p>
          <a:p>
            <a:r>
              <a:rPr lang="es-ES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en nuestras manos y nos dijiste.</a:t>
            </a:r>
          </a:p>
          <a:p>
            <a:r>
              <a:rPr lang="es-ES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"Es tiempo de crear</a:t>
            </a:r>
            <a:r>
              <a:rPr lang="es-ES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".</a:t>
            </a:r>
            <a:endParaRPr lang="es-ES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004048" y="544612"/>
            <a:ext cx="3672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Escucha </a:t>
            </a:r>
            <a:r>
              <a:rPr lang="es-ES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en la mañana </a:t>
            </a:r>
            <a:endParaRPr lang="es-ES" dirty="0" smtClean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s-ES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el </a:t>
            </a:r>
            <a:r>
              <a:rPr lang="es-ES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rumor del trabajo</a:t>
            </a:r>
          </a:p>
          <a:p>
            <a:r>
              <a:rPr lang="es-ES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con que el hombre se afana </a:t>
            </a:r>
            <a:endParaRPr lang="es-ES" dirty="0" smtClean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s-ES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en </a:t>
            </a:r>
            <a:r>
              <a:rPr lang="es-ES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tu heredad.</a:t>
            </a:r>
          </a:p>
          <a:p>
            <a:endParaRPr lang="es-ES" dirty="0" smtClean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s-ES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Gloria </a:t>
            </a:r>
            <a:r>
              <a:rPr lang="es-ES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al Padre y al Hijo </a:t>
            </a:r>
            <a:endParaRPr lang="es-ES" dirty="0" smtClean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s-ES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y </a:t>
            </a:r>
            <a:r>
              <a:rPr lang="es-ES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al Espíritu.</a:t>
            </a:r>
          </a:p>
          <a:p>
            <a:r>
              <a:rPr lang="es-ES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Amén</a:t>
            </a:r>
            <a:r>
              <a:rPr lang="es-ES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.</a:t>
            </a:r>
            <a:r>
              <a:rPr lang="es-ES" dirty="0">
                <a:ln>
                  <a:solidFill>
                    <a:srgbClr val="FFC000"/>
                  </a:solidFill>
                </a:ln>
                <a:latin typeface="Comic Sans MS" pitchFamily="66" charset="0"/>
              </a:rPr>
              <a:t> 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2 CuadroTexto"/>
          <p:cNvSpPr txBox="1">
            <a:spLocks noChangeArrowheads="1"/>
          </p:cNvSpPr>
          <p:nvPr/>
        </p:nvSpPr>
        <p:spPr bwMode="auto">
          <a:xfrm>
            <a:off x="179388" y="4365625"/>
            <a:ext cx="8569325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_tradnl" sz="2800" b="1" i="1" dirty="0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¡Hasta los mismos enemigos de Jesús advirtieron </a:t>
            </a:r>
          </a:p>
          <a:p>
            <a:pPr algn="ctr" eaLnBrk="1" hangingPunct="1">
              <a:defRPr/>
            </a:pPr>
            <a:r>
              <a:rPr lang="es-ES_tradnl" sz="2800" b="1" i="1" dirty="0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dos grandes valores en él: </a:t>
            </a:r>
            <a:r>
              <a:rPr lang="es-ES_tradnl" sz="3200" b="1" i="1" dirty="0" smtClean="0">
                <a:solidFill>
                  <a:srgbClr val="92D05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la sinceridad y la libertad</a:t>
            </a:r>
            <a:r>
              <a:rPr lang="es-ES_tradnl" sz="2800" b="1" i="1" dirty="0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!</a:t>
            </a:r>
          </a:p>
          <a:p>
            <a:pPr algn="ctr" eaLnBrk="1" hangingPunct="1">
              <a:defRPr/>
            </a:pPr>
            <a:endParaRPr lang="es-ES_tradnl" sz="1400" b="1" i="1" dirty="0" smtClean="0">
              <a:solidFill>
                <a:srgbClr val="FFD757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s-ES_tradnl" sz="2800" b="1" dirty="0" smtClean="0">
                <a:solidFill>
                  <a:srgbClr val="FF3399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(</a:t>
            </a:r>
            <a:r>
              <a:rPr lang="es-ES_tradnl" sz="2800" b="1" i="1" dirty="0" smtClean="0">
                <a:solidFill>
                  <a:srgbClr val="FF3399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A algunos cristianos nos gusta este gesto que, </a:t>
            </a:r>
          </a:p>
          <a:p>
            <a:pPr algn="ctr" eaLnBrk="1" hangingPunct="1">
              <a:defRPr/>
            </a:pPr>
            <a:r>
              <a:rPr lang="es-ES_tradnl" sz="2800" b="1" i="1" dirty="0" smtClean="0">
                <a:solidFill>
                  <a:srgbClr val="FF3399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por venir de los de fuera, es más estimable</a:t>
            </a:r>
            <a:r>
              <a:rPr lang="es-ES_tradnl" sz="2800" b="1" dirty="0" smtClean="0">
                <a:solidFill>
                  <a:srgbClr val="FF3399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).</a:t>
            </a:r>
            <a:endParaRPr lang="es-ES_tradnl" sz="2800" b="1" dirty="0">
              <a:solidFill>
                <a:srgbClr val="FF3399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0" name="9 Marco"/>
          <p:cNvSpPr/>
          <p:nvPr/>
        </p:nvSpPr>
        <p:spPr>
          <a:xfrm>
            <a:off x="179388" y="260350"/>
            <a:ext cx="8713787" cy="4105275"/>
          </a:xfrm>
          <a:prstGeom prst="frame">
            <a:avLst>
              <a:gd name="adj1" fmla="val 3333"/>
            </a:avLst>
          </a:prstGeom>
          <a:gradFill flip="none" rotWithShape="1">
            <a:gsLst>
              <a:gs pos="95000">
                <a:schemeClr val="bg2">
                  <a:lumMod val="25000"/>
                </a:schemeClr>
              </a:gs>
              <a:gs pos="98000">
                <a:schemeClr val="bg1"/>
              </a:gs>
              <a:gs pos="100000">
                <a:schemeClr val="accent2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17413" name="Picture 5" descr="C:\Users\Administrador\Desktop\César domingo 29\masaccio-rendering-of-the-tribute-money-det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404813"/>
            <a:ext cx="2728913" cy="384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C:\Users\Administrador\Desktop\César domingo 29\masacc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04813"/>
            <a:ext cx="2736850" cy="384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C:\Users\Administrador\Desktop\César domingo 29\pietr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3" y="404813"/>
            <a:ext cx="2947987" cy="384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1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6063"/>
            <a:ext cx="8658225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130300" y="4725144"/>
            <a:ext cx="6899275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latin typeface="+mn-lt"/>
                <a:cs typeface="Times New Roman" pitchFamily="18" charset="0"/>
              </a:rPr>
              <a:t>Comprendiendo su mala voluntad, les dijo Jesús: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>
                <a:solidFill>
                  <a:srgbClr val="00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«Hipócritas, ¿Por qué me tentáis?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>
                <a:solidFill>
                  <a:srgbClr val="00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 Mostradme la moneda del impuesto»</a:t>
            </a:r>
          </a:p>
        </p:txBody>
      </p:sp>
      <p:sp>
        <p:nvSpPr>
          <p:cNvPr id="3076" name="1 CuadroTexto"/>
          <p:cNvSpPr txBox="1">
            <a:spLocks noChangeArrowheads="1"/>
          </p:cNvSpPr>
          <p:nvPr/>
        </p:nvSpPr>
        <p:spPr bwMode="auto">
          <a:xfrm>
            <a:off x="3428206" y="6083449"/>
            <a:ext cx="2303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_tradnl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     (Mat 22, 15-21)</a:t>
            </a:r>
            <a:endParaRPr lang="es-ES" b="1" dirty="0" smtClean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" name="1 Llamada rectangular redondeada"/>
          <p:cNvSpPr/>
          <p:nvPr/>
        </p:nvSpPr>
        <p:spPr>
          <a:xfrm>
            <a:off x="471488" y="1556792"/>
            <a:ext cx="5612680" cy="3065463"/>
          </a:xfrm>
          <a:custGeom>
            <a:avLst/>
            <a:gdLst>
              <a:gd name="connsiteX0" fmla="*/ 0 w 4823768"/>
              <a:gd name="connsiteY0" fmla="*/ 294888 h 1769294"/>
              <a:gd name="connsiteX1" fmla="*/ 294888 w 4823768"/>
              <a:gd name="connsiteY1" fmla="*/ 0 h 1769294"/>
              <a:gd name="connsiteX2" fmla="*/ 803961 w 4823768"/>
              <a:gd name="connsiteY2" fmla="*/ 0 h 1769294"/>
              <a:gd name="connsiteX3" fmla="*/ 2170117 w 4823768"/>
              <a:gd name="connsiteY3" fmla="*/ -1054446 h 1769294"/>
              <a:gd name="connsiteX4" fmla="*/ 2009903 w 4823768"/>
              <a:gd name="connsiteY4" fmla="*/ 0 h 1769294"/>
              <a:gd name="connsiteX5" fmla="*/ 4528880 w 4823768"/>
              <a:gd name="connsiteY5" fmla="*/ 0 h 1769294"/>
              <a:gd name="connsiteX6" fmla="*/ 4823768 w 4823768"/>
              <a:gd name="connsiteY6" fmla="*/ 294888 h 1769294"/>
              <a:gd name="connsiteX7" fmla="*/ 4823768 w 4823768"/>
              <a:gd name="connsiteY7" fmla="*/ 294882 h 1769294"/>
              <a:gd name="connsiteX8" fmla="*/ 4823768 w 4823768"/>
              <a:gd name="connsiteY8" fmla="*/ 294882 h 1769294"/>
              <a:gd name="connsiteX9" fmla="*/ 4823768 w 4823768"/>
              <a:gd name="connsiteY9" fmla="*/ 737206 h 1769294"/>
              <a:gd name="connsiteX10" fmla="*/ 4823768 w 4823768"/>
              <a:gd name="connsiteY10" fmla="*/ 1474406 h 1769294"/>
              <a:gd name="connsiteX11" fmla="*/ 4528880 w 4823768"/>
              <a:gd name="connsiteY11" fmla="*/ 1769294 h 1769294"/>
              <a:gd name="connsiteX12" fmla="*/ 2009903 w 4823768"/>
              <a:gd name="connsiteY12" fmla="*/ 1769294 h 1769294"/>
              <a:gd name="connsiteX13" fmla="*/ 803961 w 4823768"/>
              <a:gd name="connsiteY13" fmla="*/ 1769294 h 1769294"/>
              <a:gd name="connsiteX14" fmla="*/ 803961 w 4823768"/>
              <a:gd name="connsiteY14" fmla="*/ 1769294 h 1769294"/>
              <a:gd name="connsiteX15" fmla="*/ 294888 w 4823768"/>
              <a:gd name="connsiteY15" fmla="*/ 1769294 h 1769294"/>
              <a:gd name="connsiteX16" fmla="*/ 0 w 4823768"/>
              <a:gd name="connsiteY16" fmla="*/ 1474406 h 1769294"/>
              <a:gd name="connsiteX17" fmla="*/ 0 w 4823768"/>
              <a:gd name="connsiteY17" fmla="*/ 737206 h 1769294"/>
              <a:gd name="connsiteX18" fmla="*/ 0 w 4823768"/>
              <a:gd name="connsiteY18" fmla="*/ 294882 h 1769294"/>
              <a:gd name="connsiteX19" fmla="*/ 0 w 4823768"/>
              <a:gd name="connsiteY19" fmla="*/ 294882 h 1769294"/>
              <a:gd name="connsiteX20" fmla="*/ 0 w 4823768"/>
              <a:gd name="connsiteY20" fmla="*/ 294888 h 1769294"/>
              <a:gd name="connsiteX0" fmla="*/ 0 w 4823768"/>
              <a:gd name="connsiteY0" fmla="*/ 1268651 h 2743057"/>
              <a:gd name="connsiteX1" fmla="*/ 294888 w 4823768"/>
              <a:gd name="connsiteY1" fmla="*/ 973763 h 2743057"/>
              <a:gd name="connsiteX2" fmla="*/ 803961 w 4823768"/>
              <a:gd name="connsiteY2" fmla="*/ 973763 h 2743057"/>
              <a:gd name="connsiteX3" fmla="*/ 2304587 w 4823768"/>
              <a:gd name="connsiteY3" fmla="*/ 0 h 2743057"/>
              <a:gd name="connsiteX4" fmla="*/ 2009903 w 4823768"/>
              <a:gd name="connsiteY4" fmla="*/ 973763 h 2743057"/>
              <a:gd name="connsiteX5" fmla="*/ 4528880 w 4823768"/>
              <a:gd name="connsiteY5" fmla="*/ 973763 h 2743057"/>
              <a:gd name="connsiteX6" fmla="*/ 4823768 w 4823768"/>
              <a:gd name="connsiteY6" fmla="*/ 1268651 h 2743057"/>
              <a:gd name="connsiteX7" fmla="*/ 4823768 w 4823768"/>
              <a:gd name="connsiteY7" fmla="*/ 1268645 h 2743057"/>
              <a:gd name="connsiteX8" fmla="*/ 4823768 w 4823768"/>
              <a:gd name="connsiteY8" fmla="*/ 1268645 h 2743057"/>
              <a:gd name="connsiteX9" fmla="*/ 4823768 w 4823768"/>
              <a:gd name="connsiteY9" fmla="*/ 1710969 h 2743057"/>
              <a:gd name="connsiteX10" fmla="*/ 4823768 w 4823768"/>
              <a:gd name="connsiteY10" fmla="*/ 2448169 h 2743057"/>
              <a:gd name="connsiteX11" fmla="*/ 4528880 w 4823768"/>
              <a:gd name="connsiteY11" fmla="*/ 2743057 h 2743057"/>
              <a:gd name="connsiteX12" fmla="*/ 2009903 w 4823768"/>
              <a:gd name="connsiteY12" fmla="*/ 2743057 h 2743057"/>
              <a:gd name="connsiteX13" fmla="*/ 803961 w 4823768"/>
              <a:gd name="connsiteY13" fmla="*/ 2743057 h 2743057"/>
              <a:gd name="connsiteX14" fmla="*/ 803961 w 4823768"/>
              <a:gd name="connsiteY14" fmla="*/ 2743057 h 2743057"/>
              <a:gd name="connsiteX15" fmla="*/ 294888 w 4823768"/>
              <a:gd name="connsiteY15" fmla="*/ 2743057 h 2743057"/>
              <a:gd name="connsiteX16" fmla="*/ 0 w 4823768"/>
              <a:gd name="connsiteY16" fmla="*/ 2448169 h 2743057"/>
              <a:gd name="connsiteX17" fmla="*/ 0 w 4823768"/>
              <a:gd name="connsiteY17" fmla="*/ 1710969 h 2743057"/>
              <a:gd name="connsiteX18" fmla="*/ 0 w 4823768"/>
              <a:gd name="connsiteY18" fmla="*/ 1268645 h 2743057"/>
              <a:gd name="connsiteX19" fmla="*/ 0 w 4823768"/>
              <a:gd name="connsiteY19" fmla="*/ 1268645 h 2743057"/>
              <a:gd name="connsiteX20" fmla="*/ 0 w 4823768"/>
              <a:gd name="connsiteY20" fmla="*/ 1268651 h 2743057"/>
              <a:gd name="connsiteX0" fmla="*/ 0 w 4823768"/>
              <a:gd name="connsiteY0" fmla="*/ 1268651 h 2743057"/>
              <a:gd name="connsiteX1" fmla="*/ 294888 w 4823768"/>
              <a:gd name="connsiteY1" fmla="*/ 973763 h 2743057"/>
              <a:gd name="connsiteX2" fmla="*/ 1637679 w 4823768"/>
              <a:gd name="connsiteY2" fmla="*/ 919975 h 2743057"/>
              <a:gd name="connsiteX3" fmla="*/ 2304587 w 4823768"/>
              <a:gd name="connsiteY3" fmla="*/ 0 h 2743057"/>
              <a:gd name="connsiteX4" fmla="*/ 2009903 w 4823768"/>
              <a:gd name="connsiteY4" fmla="*/ 973763 h 2743057"/>
              <a:gd name="connsiteX5" fmla="*/ 4528880 w 4823768"/>
              <a:gd name="connsiteY5" fmla="*/ 973763 h 2743057"/>
              <a:gd name="connsiteX6" fmla="*/ 4823768 w 4823768"/>
              <a:gd name="connsiteY6" fmla="*/ 1268651 h 2743057"/>
              <a:gd name="connsiteX7" fmla="*/ 4823768 w 4823768"/>
              <a:gd name="connsiteY7" fmla="*/ 1268645 h 2743057"/>
              <a:gd name="connsiteX8" fmla="*/ 4823768 w 4823768"/>
              <a:gd name="connsiteY8" fmla="*/ 1268645 h 2743057"/>
              <a:gd name="connsiteX9" fmla="*/ 4823768 w 4823768"/>
              <a:gd name="connsiteY9" fmla="*/ 1710969 h 2743057"/>
              <a:gd name="connsiteX10" fmla="*/ 4823768 w 4823768"/>
              <a:gd name="connsiteY10" fmla="*/ 2448169 h 2743057"/>
              <a:gd name="connsiteX11" fmla="*/ 4528880 w 4823768"/>
              <a:gd name="connsiteY11" fmla="*/ 2743057 h 2743057"/>
              <a:gd name="connsiteX12" fmla="*/ 2009903 w 4823768"/>
              <a:gd name="connsiteY12" fmla="*/ 2743057 h 2743057"/>
              <a:gd name="connsiteX13" fmla="*/ 803961 w 4823768"/>
              <a:gd name="connsiteY13" fmla="*/ 2743057 h 2743057"/>
              <a:gd name="connsiteX14" fmla="*/ 803961 w 4823768"/>
              <a:gd name="connsiteY14" fmla="*/ 2743057 h 2743057"/>
              <a:gd name="connsiteX15" fmla="*/ 294888 w 4823768"/>
              <a:gd name="connsiteY15" fmla="*/ 2743057 h 2743057"/>
              <a:gd name="connsiteX16" fmla="*/ 0 w 4823768"/>
              <a:gd name="connsiteY16" fmla="*/ 2448169 h 2743057"/>
              <a:gd name="connsiteX17" fmla="*/ 0 w 4823768"/>
              <a:gd name="connsiteY17" fmla="*/ 1710969 h 2743057"/>
              <a:gd name="connsiteX18" fmla="*/ 0 w 4823768"/>
              <a:gd name="connsiteY18" fmla="*/ 1268645 h 2743057"/>
              <a:gd name="connsiteX19" fmla="*/ 0 w 4823768"/>
              <a:gd name="connsiteY19" fmla="*/ 1268645 h 2743057"/>
              <a:gd name="connsiteX20" fmla="*/ 0 w 4823768"/>
              <a:gd name="connsiteY20" fmla="*/ 1268651 h 2743057"/>
              <a:gd name="connsiteX0" fmla="*/ 0 w 4823768"/>
              <a:gd name="connsiteY0" fmla="*/ 1214863 h 2689269"/>
              <a:gd name="connsiteX1" fmla="*/ 294888 w 4823768"/>
              <a:gd name="connsiteY1" fmla="*/ 919975 h 2689269"/>
              <a:gd name="connsiteX2" fmla="*/ 1637679 w 4823768"/>
              <a:gd name="connsiteY2" fmla="*/ 866187 h 2689269"/>
              <a:gd name="connsiteX3" fmla="*/ 3447587 w 4823768"/>
              <a:gd name="connsiteY3" fmla="*/ 0 h 2689269"/>
              <a:gd name="connsiteX4" fmla="*/ 2009903 w 4823768"/>
              <a:gd name="connsiteY4" fmla="*/ 919975 h 2689269"/>
              <a:gd name="connsiteX5" fmla="*/ 4528880 w 4823768"/>
              <a:gd name="connsiteY5" fmla="*/ 919975 h 2689269"/>
              <a:gd name="connsiteX6" fmla="*/ 4823768 w 4823768"/>
              <a:gd name="connsiteY6" fmla="*/ 1214863 h 2689269"/>
              <a:gd name="connsiteX7" fmla="*/ 4823768 w 4823768"/>
              <a:gd name="connsiteY7" fmla="*/ 1214857 h 2689269"/>
              <a:gd name="connsiteX8" fmla="*/ 4823768 w 4823768"/>
              <a:gd name="connsiteY8" fmla="*/ 1214857 h 2689269"/>
              <a:gd name="connsiteX9" fmla="*/ 4823768 w 4823768"/>
              <a:gd name="connsiteY9" fmla="*/ 1657181 h 2689269"/>
              <a:gd name="connsiteX10" fmla="*/ 4823768 w 4823768"/>
              <a:gd name="connsiteY10" fmla="*/ 2394381 h 2689269"/>
              <a:gd name="connsiteX11" fmla="*/ 4528880 w 4823768"/>
              <a:gd name="connsiteY11" fmla="*/ 2689269 h 2689269"/>
              <a:gd name="connsiteX12" fmla="*/ 2009903 w 4823768"/>
              <a:gd name="connsiteY12" fmla="*/ 2689269 h 2689269"/>
              <a:gd name="connsiteX13" fmla="*/ 803961 w 4823768"/>
              <a:gd name="connsiteY13" fmla="*/ 2689269 h 2689269"/>
              <a:gd name="connsiteX14" fmla="*/ 803961 w 4823768"/>
              <a:gd name="connsiteY14" fmla="*/ 2689269 h 2689269"/>
              <a:gd name="connsiteX15" fmla="*/ 294888 w 4823768"/>
              <a:gd name="connsiteY15" fmla="*/ 2689269 h 2689269"/>
              <a:gd name="connsiteX16" fmla="*/ 0 w 4823768"/>
              <a:gd name="connsiteY16" fmla="*/ 2394381 h 2689269"/>
              <a:gd name="connsiteX17" fmla="*/ 0 w 4823768"/>
              <a:gd name="connsiteY17" fmla="*/ 1657181 h 2689269"/>
              <a:gd name="connsiteX18" fmla="*/ 0 w 4823768"/>
              <a:gd name="connsiteY18" fmla="*/ 1214857 h 2689269"/>
              <a:gd name="connsiteX19" fmla="*/ 0 w 4823768"/>
              <a:gd name="connsiteY19" fmla="*/ 1214857 h 2689269"/>
              <a:gd name="connsiteX20" fmla="*/ 0 w 4823768"/>
              <a:gd name="connsiteY20" fmla="*/ 1214863 h 2689269"/>
              <a:gd name="connsiteX0" fmla="*/ 0 w 4823768"/>
              <a:gd name="connsiteY0" fmla="*/ 1214863 h 2689269"/>
              <a:gd name="connsiteX1" fmla="*/ 294888 w 4823768"/>
              <a:gd name="connsiteY1" fmla="*/ 919975 h 2689269"/>
              <a:gd name="connsiteX2" fmla="*/ 1637679 w 4823768"/>
              <a:gd name="connsiteY2" fmla="*/ 866187 h 2689269"/>
              <a:gd name="connsiteX3" fmla="*/ 3447587 w 4823768"/>
              <a:gd name="connsiteY3" fmla="*/ 0 h 2689269"/>
              <a:gd name="connsiteX4" fmla="*/ 2009903 w 4823768"/>
              <a:gd name="connsiteY4" fmla="*/ 919975 h 2689269"/>
              <a:gd name="connsiteX5" fmla="*/ 4528880 w 4823768"/>
              <a:gd name="connsiteY5" fmla="*/ 919975 h 2689269"/>
              <a:gd name="connsiteX6" fmla="*/ 4823768 w 4823768"/>
              <a:gd name="connsiteY6" fmla="*/ 1214863 h 2689269"/>
              <a:gd name="connsiteX7" fmla="*/ 4823768 w 4823768"/>
              <a:gd name="connsiteY7" fmla="*/ 1214857 h 2689269"/>
              <a:gd name="connsiteX8" fmla="*/ 4823768 w 4823768"/>
              <a:gd name="connsiteY8" fmla="*/ 1214857 h 2689269"/>
              <a:gd name="connsiteX9" fmla="*/ 4823768 w 4823768"/>
              <a:gd name="connsiteY9" fmla="*/ 1657181 h 2689269"/>
              <a:gd name="connsiteX10" fmla="*/ 4823768 w 4823768"/>
              <a:gd name="connsiteY10" fmla="*/ 2394381 h 2689269"/>
              <a:gd name="connsiteX11" fmla="*/ 4179256 w 4823768"/>
              <a:gd name="connsiteY11" fmla="*/ 2164834 h 2689269"/>
              <a:gd name="connsiteX12" fmla="*/ 2009903 w 4823768"/>
              <a:gd name="connsiteY12" fmla="*/ 2689269 h 2689269"/>
              <a:gd name="connsiteX13" fmla="*/ 803961 w 4823768"/>
              <a:gd name="connsiteY13" fmla="*/ 2689269 h 2689269"/>
              <a:gd name="connsiteX14" fmla="*/ 803961 w 4823768"/>
              <a:gd name="connsiteY14" fmla="*/ 2689269 h 2689269"/>
              <a:gd name="connsiteX15" fmla="*/ 294888 w 4823768"/>
              <a:gd name="connsiteY15" fmla="*/ 2689269 h 2689269"/>
              <a:gd name="connsiteX16" fmla="*/ 0 w 4823768"/>
              <a:gd name="connsiteY16" fmla="*/ 2394381 h 2689269"/>
              <a:gd name="connsiteX17" fmla="*/ 0 w 4823768"/>
              <a:gd name="connsiteY17" fmla="*/ 1657181 h 2689269"/>
              <a:gd name="connsiteX18" fmla="*/ 0 w 4823768"/>
              <a:gd name="connsiteY18" fmla="*/ 1214857 h 2689269"/>
              <a:gd name="connsiteX19" fmla="*/ 0 w 4823768"/>
              <a:gd name="connsiteY19" fmla="*/ 1214857 h 2689269"/>
              <a:gd name="connsiteX20" fmla="*/ 0 w 4823768"/>
              <a:gd name="connsiteY20" fmla="*/ 1214863 h 2689269"/>
              <a:gd name="connsiteX0" fmla="*/ 0 w 4823768"/>
              <a:gd name="connsiteY0" fmla="*/ 1214863 h 2689269"/>
              <a:gd name="connsiteX1" fmla="*/ 294888 w 4823768"/>
              <a:gd name="connsiteY1" fmla="*/ 919975 h 2689269"/>
              <a:gd name="connsiteX2" fmla="*/ 1637679 w 4823768"/>
              <a:gd name="connsiteY2" fmla="*/ 866187 h 2689269"/>
              <a:gd name="connsiteX3" fmla="*/ 3447587 w 4823768"/>
              <a:gd name="connsiteY3" fmla="*/ 0 h 2689269"/>
              <a:gd name="connsiteX4" fmla="*/ 2009903 w 4823768"/>
              <a:gd name="connsiteY4" fmla="*/ 919975 h 2689269"/>
              <a:gd name="connsiteX5" fmla="*/ 4528880 w 4823768"/>
              <a:gd name="connsiteY5" fmla="*/ 919975 h 2689269"/>
              <a:gd name="connsiteX6" fmla="*/ 4823768 w 4823768"/>
              <a:gd name="connsiteY6" fmla="*/ 1214863 h 2689269"/>
              <a:gd name="connsiteX7" fmla="*/ 4823768 w 4823768"/>
              <a:gd name="connsiteY7" fmla="*/ 1214857 h 2689269"/>
              <a:gd name="connsiteX8" fmla="*/ 4823768 w 4823768"/>
              <a:gd name="connsiteY8" fmla="*/ 1214857 h 2689269"/>
              <a:gd name="connsiteX9" fmla="*/ 4823768 w 4823768"/>
              <a:gd name="connsiteY9" fmla="*/ 1657181 h 2689269"/>
              <a:gd name="connsiteX10" fmla="*/ 4823768 w 4823768"/>
              <a:gd name="connsiteY10" fmla="*/ 2394381 h 2689269"/>
              <a:gd name="connsiteX11" fmla="*/ 4179256 w 4823768"/>
              <a:gd name="connsiteY11" fmla="*/ 2164834 h 2689269"/>
              <a:gd name="connsiteX12" fmla="*/ 2009903 w 4823768"/>
              <a:gd name="connsiteY12" fmla="*/ 2689269 h 2689269"/>
              <a:gd name="connsiteX13" fmla="*/ 803961 w 4823768"/>
              <a:gd name="connsiteY13" fmla="*/ 2689269 h 2689269"/>
              <a:gd name="connsiteX14" fmla="*/ 306420 w 4823768"/>
              <a:gd name="connsiteY14" fmla="*/ 2487563 h 2689269"/>
              <a:gd name="connsiteX15" fmla="*/ 294888 w 4823768"/>
              <a:gd name="connsiteY15" fmla="*/ 2689269 h 2689269"/>
              <a:gd name="connsiteX16" fmla="*/ 0 w 4823768"/>
              <a:gd name="connsiteY16" fmla="*/ 2394381 h 2689269"/>
              <a:gd name="connsiteX17" fmla="*/ 0 w 4823768"/>
              <a:gd name="connsiteY17" fmla="*/ 1657181 h 2689269"/>
              <a:gd name="connsiteX18" fmla="*/ 0 w 4823768"/>
              <a:gd name="connsiteY18" fmla="*/ 1214857 h 2689269"/>
              <a:gd name="connsiteX19" fmla="*/ 0 w 4823768"/>
              <a:gd name="connsiteY19" fmla="*/ 1214857 h 2689269"/>
              <a:gd name="connsiteX20" fmla="*/ 0 w 4823768"/>
              <a:gd name="connsiteY20" fmla="*/ 1214863 h 268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23768" h="2689269">
                <a:moveTo>
                  <a:pt x="0" y="1214863"/>
                </a:moveTo>
                <a:cubicBezTo>
                  <a:pt x="0" y="1052001"/>
                  <a:pt x="132026" y="919975"/>
                  <a:pt x="294888" y="919975"/>
                </a:cubicBezTo>
                <a:lnTo>
                  <a:pt x="1637679" y="866187"/>
                </a:lnTo>
                <a:lnTo>
                  <a:pt x="3447587" y="0"/>
                </a:lnTo>
                <a:lnTo>
                  <a:pt x="2009903" y="919975"/>
                </a:lnTo>
                <a:lnTo>
                  <a:pt x="4528880" y="919975"/>
                </a:lnTo>
                <a:cubicBezTo>
                  <a:pt x="4691742" y="919975"/>
                  <a:pt x="4823768" y="1052001"/>
                  <a:pt x="4823768" y="1214863"/>
                </a:cubicBezTo>
                <a:lnTo>
                  <a:pt x="4823768" y="1214857"/>
                </a:lnTo>
                <a:lnTo>
                  <a:pt x="4823768" y="1214857"/>
                </a:lnTo>
                <a:lnTo>
                  <a:pt x="4823768" y="1657181"/>
                </a:lnTo>
                <a:lnTo>
                  <a:pt x="4823768" y="2394381"/>
                </a:lnTo>
                <a:cubicBezTo>
                  <a:pt x="4823768" y="2557243"/>
                  <a:pt x="4342118" y="2164834"/>
                  <a:pt x="4179256" y="2164834"/>
                </a:cubicBezTo>
                <a:lnTo>
                  <a:pt x="2009903" y="2689269"/>
                </a:lnTo>
                <a:lnTo>
                  <a:pt x="803961" y="2689269"/>
                </a:lnTo>
                <a:lnTo>
                  <a:pt x="306420" y="2487563"/>
                </a:lnTo>
                <a:lnTo>
                  <a:pt x="294888" y="2689269"/>
                </a:lnTo>
                <a:cubicBezTo>
                  <a:pt x="132026" y="2689269"/>
                  <a:pt x="0" y="2557243"/>
                  <a:pt x="0" y="2394381"/>
                </a:cubicBezTo>
                <a:lnTo>
                  <a:pt x="0" y="1657181"/>
                </a:lnTo>
                <a:lnTo>
                  <a:pt x="0" y="1214857"/>
                </a:lnTo>
                <a:lnTo>
                  <a:pt x="0" y="1214857"/>
                </a:lnTo>
                <a:lnTo>
                  <a:pt x="0" y="1214863"/>
                </a:lnTo>
                <a:close/>
              </a:path>
            </a:pathLst>
          </a:custGeom>
          <a:solidFill>
            <a:schemeClr val="bg2">
              <a:lumMod val="2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3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3000" b="1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000" b="1" dirty="0" smtClean="0">
                <a:solidFill>
                  <a:srgbClr val="FF3399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es-ES_tradnl" sz="3000" b="1" dirty="0">
                <a:solidFill>
                  <a:srgbClr val="FF3399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Dinos, pues, qué opinas.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000" b="1" dirty="0">
                <a:solidFill>
                  <a:srgbClr val="FF3399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¿Es lícito pagar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000" b="1" dirty="0">
                <a:solidFill>
                  <a:srgbClr val="FF3399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el impuesto al César o </a:t>
            </a:r>
            <a:r>
              <a:rPr lang="es-ES_tradnl" sz="3000" b="1" dirty="0" smtClean="0">
                <a:solidFill>
                  <a:srgbClr val="FF3399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no</a:t>
            </a:r>
            <a:r>
              <a:rPr lang="es-ES_tradnl" sz="3000" b="1" dirty="0">
                <a:solidFill>
                  <a:srgbClr val="FF3399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?»</a:t>
            </a:r>
            <a:r>
              <a:rPr lang="es-ES_tradnl" sz="2600" b="1" dirty="0">
                <a:solidFill>
                  <a:srgbClr val="FF3399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endParaRPr lang="es-ES" sz="2600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20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C:\Users\Usuario\Searches\Desktop\EVANGELIO imagenes\laley de moises\jesus y la l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69850"/>
            <a:ext cx="45365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1 Rectángulo"/>
          <p:cNvSpPr>
            <a:spLocks noChangeArrowheads="1"/>
          </p:cNvSpPr>
          <p:nvPr/>
        </p:nvSpPr>
        <p:spPr bwMode="auto">
          <a:xfrm>
            <a:off x="395536" y="701957"/>
            <a:ext cx="3857625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sz="28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Jesús </a:t>
            </a:r>
            <a:endParaRPr lang="es-ES_tradnl" dirty="0" smtClean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es-ES_tradnl" dirty="0" smtClean="0">
                <a:solidFill>
                  <a:srgbClr val="0000FF"/>
                </a:solidFill>
                <a:latin typeface="Arial Black" pitchFamily="34" charset="0"/>
              </a:rPr>
              <a:t> no </a:t>
            </a:r>
            <a:r>
              <a:rPr lang="es-ES_tradnl" dirty="0">
                <a:solidFill>
                  <a:srgbClr val="0000FF"/>
                </a:solidFill>
                <a:latin typeface="Arial Black" pitchFamily="34" charset="0"/>
              </a:rPr>
              <a:t>está pensando en Dios </a:t>
            </a:r>
          </a:p>
          <a:p>
            <a:pPr algn="ctr"/>
            <a:r>
              <a:rPr lang="es-ES_tradnl" dirty="0">
                <a:solidFill>
                  <a:srgbClr val="0000FF"/>
                </a:solidFill>
                <a:latin typeface="Arial Black" pitchFamily="34" charset="0"/>
              </a:rPr>
              <a:t>y en el César de Roma </a:t>
            </a:r>
            <a:endParaRPr lang="es-ES_tradnl" dirty="0" smtClean="0">
              <a:solidFill>
                <a:srgbClr val="0000FF"/>
              </a:solidFill>
              <a:latin typeface="Arial Black" pitchFamily="34" charset="0"/>
            </a:endParaRPr>
          </a:p>
          <a:p>
            <a:pPr algn="ctr"/>
            <a:r>
              <a:rPr lang="es-ES_tradnl" dirty="0" smtClean="0">
                <a:solidFill>
                  <a:srgbClr val="0000FF"/>
                </a:solidFill>
                <a:latin typeface="Arial Black" pitchFamily="34" charset="0"/>
              </a:rPr>
              <a:t>como </a:t>
            </a:r>
            <a:r>
              <a:rPr lang="es-ES_tradnl" dirty="0">
                <a:solidFill>
                  <a:srgbClr val="0000FF"/>
                </a:solidFill>
                <a:latin typeface="Arial Black" pitchFamily="34" charset="0"/>
              </a:rPr>
              <a:t>dos poderes </a:t>
            </a:r>
            <a:endParaRPr lang="es-ES_tradnl" dirty="0" smtClean="0">
              <a:solidFill>
                <a:srgbClr val="0000FF"/>
              </a:solidFill>
              <a:latin typeface="Arial Black" pitchFamily="34" charset="0"/>
            </a:endParaRPr>
          </a:p>
          <a:p>
            <a:pPr algn="ctr"/>
            <a:r>
              <a:rPr lang="es-ES_tradnl" dirty="0" smtClean="0">
                <a:solidFill>
                  <a:srgbClr val="0000FF"/>
                </a:solidFill>
                <a:latin typeface="Arial Black" pitchFamily="34" charset="0"/>
              </a:rPr>
              <a:t>que </a:t>
            </a:r>
            <a:r>
              <a:rPr lang="es-ES_tradnl" dirty="0">
                <a:solidFill>
                  <a:srgbClr val="0000FF"/>
                </a:solidFill>
                <a:latin typeface="Arial Black" pitchFamily="34" charset="0"/>
              </a:rPr>
              <a:t>pueden exigir </a:t>
            </a:r>
            <a:endParaRPr lang="es-ES_tradnl" dirty="0" smtClean="0">
              <a:solidFill>
                <a:srgbClr val="0000FF"/>
              </a:solidFill>
              <a:latin typeface="Arial Black" pitchFamily="34" charset="0"/>
            </a:endParaRPr>
          </a:p>
          <a:p>
            <a:pPr algn="ctr"/>
            <a:r>
              <a:rPr lang="es-ES_tradnl" dirty="0" smtClean="0">
                <a:solidFill>
                  <a:srgbClr val="0000FF"/>
                </a:solidFill>
                <a:latin typeface="Arial Black" pitchFamily="34" charset="0"/>
              </a:rPr>
              <a:t>cada </a:t>
            </a:r>
            <a:r>
              <a:rPr lang="es-ES_tradnl" dirty="0">
                <a:solidFill>
                  <a:srgbClr val="0000FF"/>
                </a:solidFill>
                <a:latin typeface="Arial Black" pitchFamily="34" charset="0"/>
              </a:rPr>
              <a:t>uno de ellos, </a:t>
            </a:r>
            <a:endParaRPr lang="es-ES_tradnl" dirty="0" smtClean="0">
              <a:solidFill>
                <a:srgbClr val="0000FF"/>
              </a:solidFill>
              <a:latin typeface="Arial Black" pitchFamily="34" charset="0"/>
            </a:endParaRPr>
          </a:p>
          <a:p>
            <a:pPr algn="ctr"/>
            <a:r>
              <a:rPr lang="es-ES_tradnl" dirty="0" smtClean="0">
                <a:solidFill>
                  <a:srgbClr val="0000FF"/>
                </a:solidFill>
                <a:latin typeface="Arial Black" pitchFamily="34" charset="0"/>
              </a:rPr>
              <a:t>en </a:t>
            </a:r>
            <a:r>
              <a:rPr lang="es-ES_tradnl" dirty="0">
                <a:solidFill>
                  <a:srgbClr val="0000FF"/>
                </a:solidFill>
                <a:latin typeface="Arial Black" pitchFamily="34" charset="0"/>
              </a:rPr>
              <a:t>su propio campo, </a:t>
            </a:r>
            <a:endParaRPr lang="es-ES_tradnl" dirty="0" smtClean="0">
              <a:solidFill>
                <a:srgbClr val="0000FF"/>
              </a:solidFill>
              <a:latin typeface="Arial Black" pitchFamily="34" charset="0"/>
            </a:endParaRPr>
          </a:p>
          <a:p>
            <a:pPr algn="ctr"/>
            <a:r>
              <a:rPr lang="es-ES_tradnl" dirty="0" smtClean="0">
                <a:solidFill>
                  <a:srgbClr val="0000FF"/>
                </a:solidFill>
                <a:latin typeface="Arial Black" pitchFamily="34" charset="0"/>
              </a:rPr>
              <a:t>sus derechos. </a:t>
            </a:r>
            <a:endParaRPr lang="es-ES_tradnl" dirty="0">
              <a:solidFill>
                <a:srgbClr val="0000FF"/>
              </a:solidFill>
              <a:latin typeface="Arial Black" pitchFamily="34" charset="0"/>
            </a:endParaRPr>
          </a:p>
          <a:p>
            <a:pPr algn="ctr"/>
            <a:r>
              <a:rPr lang="es-ES_tradnl" dirty="0">
                <a:solidFill>
                  <a:srgbClr val="0000FF"/>
                </a:solidFill>
                <a:latin typeface="Arial Black" pitchFamily="34" charset="0"/>
              </a:rPr>
              <a:t>Como todo judío fiel, </a:t>
            </a:r>
            <a:endParaRPr lang="es-ES_tradnl" dirty="0" smtClean="0">
              <a:solidFill>
                <a:srgbClr val="0000FF"/>
              </a:solidFill>
              <a:latin typeface="Arial Black" pitchFamily="34" charset="0"/>
            </a:endParaRPr>
          </a:p>
          <a:p>
            <a:pPr algn="ctr"/>
            <a:r>
              <a:rPr lang="es-ES_tradnl" dirty="0" smtClean="0">
                <a:solidFill>
                  <a:srgbClr val="0000FF"/>
                </a:solidFill>
                <a:latin typeface="Arial Black" pitchFamily="34" charset="0"/>
              </a:rPr>
              <a:t>Jesús </a:t>
            </a:r>
            <a:r>
              <a:rPr lang="es-ES_tradnl" dirty="0">
                <a:solidFill>
                  <a:srgbClr val="0000FF"/>
                </a:solidFill>
                <a:latin typeface="Arial Black" pitchFamily="34" charset="0"/>
              </a:rPr>
              <a:t>sabe que a </a:t>
            </a:r>
            <a:r>
              <a:rPr lang="es-ES_tradnl" dirty="0" smtClean="0">
                <a:solidFill>
                  <a:srgbClr val="0000FF"/>
                </a:solidFill>
                <a:latin typeface="Arial Black" pitchFamily="34" charset="0"/>
              </a:rPr>
              <a:t>Dios</a:t>
            </a:r>
          </a:p>
          <a:p>
            <a:pPr algn="ctr"/>
            <a:r>
              <a:rPr lang="es-ES_tradnl" dirty="0" smtClean="0">
                <a:solidFill>
                  <a:srgbClr val="FF3399"/>
                </a:solidFill>
                <a:latin typeface="Arial Black" pitchFamily="34" charset="0"/>
              </a:rPr>
              <a:t> </a:t>
            </a:r>
            <a:r>
              <a:rPr lang="es-ES_tradnl" dirty="0">
                <a:solidFill>
                  <a:srgbClr val="FF3399"/>
                </a:solidFill>
                <a:latin typeface="Arial Black" pitchFamily="34" charset="0"/>
              </a:rPr>
              <a:t>“le pertenece la </a:t>
            </a:r>
            <a:r>
              <a:rPr lang="es-ES_tradnl" dirty="0" smtClean="0">
                <a:solidFill>
                  <a:srgbClr val="FF3399"/>
                </a:solidFill>
                <a:latin typeface="Arial Black" pitchFamily="34" charset="0"/>
              </a:rPr>
              <a:t>tierra</a:t>
            </a:r>
          </a:p>
          <a:p>
            <a:pPr algn="ctr"/>
            <a:r>
              <a:rPr lang="es-ES_tradnl" dirty="0" smtClean="0">
                <a:solidFill>
                  <a:srgbClr val="FF3399"/>
                </a:solidFill>
                <a:latin typeface="Arial Black" pitchFamily="34" charset="0"/>
              </a:rPr>
              <a:t>y </a:t>
            </a:r>
            <a:r>
              <a:rPr lang="es-ES_tradnl" dirty="0">
                <a:solidFill>
                  <a:srgbClr val="FF3399"/>
                </a:solidFill>
                <a:latin typeface="Arial Black" pitchFamily="34" charset="0"/>
              </a:rPr>
              <a:t>todo lo que contiene, </a:t>
            </a:r>
            <a:endParaRPr lang="es-ES_tradnl" dirty="0" smtClean="0">
              <a:solidFill>
                <a:srgbClr val="FF3399"/>
              </a:solidFill>
              <a:latin typeface="Arial Black" pitchFamily="34" charset="0"/>
            </a:endParaRPr>
          </a:p>
          <a:p>
            <a:pPr algn="ctr"/>
            <a:r>
              <a:rPr lang="es-ES_tradnl" dirty="0" smtClean="0">
                <a:solidFill>
                  <a:srgbClr val="FF3399"/>
                </a:solidFill>
                <a:latin typeface="Arial Black" pitchFamily="34" charset="0"/>
              </a:rPr>
              <a:t>el </a:t>
            </a:r>
            <a:r>
              <a:rPr lang="es-ES_tradnl" dirty="0">
                <a:solidFill>
                  <a:srgbClr val="FF3399"/>
                </a:solidFill>
                <a:latin typeface="Arial Black" pitchFamily="34" charset="0"/>
              </a:rPr>
              <a:t>orbe y todos sus habitantes” </a:t>
            </a:r>
            <a:r>
              <a:rPr lang="es-ES_tradnl" dirty="0">
                <a:solidFill>
                  <a:srgbClr val="0000FF"/>
                </a:solidFill>
                <a:latin typeface="Arial Black" pitchFamily="34" charset="0"/>
              </a:rPr>
              <a:t>(salmo 24).</a:t>
            </a:r>
          </a:p>
          <a:p>
            <a:pPr algn="ctr"/>
            <a:r>
              <a:rPr lang="es-ES_tradnl" dirty="0">
                <a:solidFill>
                  <a:srgbClr val="0000FF"/>
                </a:solidFill>
                <a:latin typeface="Arial Black" pitchFamily="34" charset="0"/>
              </a:rPr>
              <a:t> ¿Qué puede ser del César que no sea de Dios? </a:t>
            </a:r>
          </a:p>
          <a:p>
            <a:pPr algn="ctr"/>
            <a:r>
              <a:rPr lang="es-ES_tradnl" dirty="0">
                <a:solidFill>
                  <a:srgbClr val="0000FF"/>
                </a:solidFill>
                <a:latin typeface="Arial Black" pitchFamily="34" charset="0"/>
              </a:rPr>
              <a:t>Acaso los súbditos del emperador, ¿no son </a:t>
            </a:r>
            <a:endParaRPr lang="es-ES_tradnl" dirty="0" smtClean="0">
              <a:solidFill>
                <a:srgbClr val="0000FF"/>
              </a:solidFill>
              <a:latin typeface="Arial Black" pitchFamily="34" charset="0"/>
            </a:endParaRPr>
          </a:p>
          <a:p>
            <a:pPr algn="ctr"/>
            <a:r>
              <a:rPr lang="es-ES_tradnl" dirty="0" smtClean="0">
                <a:solidFill>
                  <a:srgbClr val="0000FF"/>
                </a:solidFill>
                <a:latin typeface="Arial Black" pitchFamily="34" charset="0"/>
              </a:rPr>
              <a:t>hijos </a:t>
            </a:r>
            <a:r>
              <a:rPr lang="es-ES_tradnl" dirty="0">
                <a:solidFill>
                  <a:srgbClr val="0000FF"/>
                </a:solidFill>
                <a:latin typeface="Arial Black" pitchFamily="34" charset="0"/>
              </a:rPr>
              <a:t>e hijas de Dios?</a:t>
            </a:r>
            <a:endParaRPr lang="es-ES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494954"/>
      </p:ext>
    </p:extLst>
  </p:cSld>
  <p:clrMapOvr>
    <a:masterClrMapping/>
  </p:clrMapOvr>
  <p:transition spd="slow" advTm="28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500">
              <a:srgbClr val="F8EDD3"/>
            </a:gs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Usuario\Searches\Desktop\Al César lo que es del César\Jesús Señor del sába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95536" y="4741689"/>
            <a:ext cx="5143500" cy="2071687"/>
          </a:xfrm>
          <a:prstGeom prst="rect">
            <a:avLst/>
          </a:prstGeom>
          <a:solidFill>
            <a:srgbClr val="EAF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395536" y="4803030"/>
            <a:ext cx="50720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sz="2000" dirty="0">
                <a:solidFill>
                  <a:srgbClr val="800000"/>
                </a:solidFill>
                <a:latin typeface="Arial Black" pitchFamily="34" charset="0"/>
              </a:rPr>
              <a:t>Por eso, les recuerda algo que nadie le ha preguntado: </a:t>
            </a:r>
          </a:p>
          <a:p>
            <a:pPr algn="ctr"/>
            <a:r>
              <a:rPr lang="es-ES_tradnl" sz="2000" i="1" dirty="0">
                <a:solidFill>
                  <a:srgbClr val="00B050"/>
                </a:solidFill>
                <a:latin typeface="Arial Black" pitchFamily="34" charset="0"/>
              </a:rPr>
              <a:t>“Dad a Dios lo que es de Dios”</a:t>
            </a:r>
            <a:r>
              <a:rPr lang="es-ES_tradnl" sz="2000" dirty="0">
                <a:solidFill>
                  <a:srgbClr val="00B050"/>
                </a:solidFill>
                <a:latin typeface="Arial Black" pitchFamily="34" charset="0"/>
              </a:rPr>
              <a:t>. </a:t>
            </a:r>
          </a:p>
          <a:p>
            <a:pPr algn="ctr"/>
            <a:r>
              <a:rPr lang="es-ES_tradnl" sz="2000" dirty="0">
                <a:solidFill>
                  <a:srgbClr val="800000"/>
                </a:solidFill>
                <a:latin typeface="Arial Black" pitchFamily="34" charset="0"/>
              </a:rPr>
              <a:t>Es decir, no deis a ningún </a:t>
            </a:r>
            <a:r>
              <a:rPr lang="es-ES_tradnl" sz="2000" dirty="0" smtClean="0">
                <a:solidFill>
                  <a:srgbClr val="800000"/>
                </a:solidFill>
                <a:latin typeface="Arial Black" pitchFamily="34" charset="0"/>
              </a:rPr>
              <a:t>César</a:t>
            </a:r>
          </a:p>
          <a:p>
            <a:pPr algn="ctr"/>
            <a:r>
              <a:rPr lang="es-ES_tradnl" sz="2000" dirty="0" smtClean="0">
                <a:solidFill>
                  <a:srgbClr val="800000"/>
                </a:solidFill>
                <a:latin typeface="Arial Black" pitchFamily="34" charset="0"/>
              </a:rPr>
              <a:t>lo </a:t>
            </a:r>
            <a:r>
              <a:rPr lang="es-ES_tradnl" sz="2000" dirty="0">
                <a:solidFill>
                  <a:srgbClr val="800000"/>
                </a:solidFill>
                <a:latin typeface="Arial Black" pitchFamily="34" charset="0"/>
              </a:rPr>
              <a:t>que solo es de Dios: </a:t>
            </a:r>
          </a:p>
          <a:p>
            <a:pPr algn="ctr"/>
            <a:r>
              <a:rPr lang="es-ES_tradnl" sz="2000" dirty="0">
                <a:solidFill>
                  <a:srgbClr val="0000FF"/>
                </a:solidFill>
                <a:latin typeface="Arial Black" pitchFamily="34" charset="0"/>
              </a:rPr>
              <a:t>la vida de sus hijos e hijas</a:t>
            </a:r>
            <a:r>
              <a:rPr lang="es-ES_tradnl" sz="2000" dirty="0">
                <a:solidFill>
                  <a:srgbClr val="800000"/>
                </a:solidFill>
                <a:latin typeface="Arial Black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68165632"/>
      </p:ext>
    </p:extLst>
  </p:cSld>
  <p:clrMapOvr>
    <a:masterClrMapping/>
  </p:clrMapOvr>
  <p:transition spd="slow" advTm="17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C:\Users\Usuario\Searches\Desktop\FONDOS\fondoak\Imagen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 descr="C:\Users\Usuario\Pictures\POBREZAS\fondo con vari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214422"/>
            <a:ext cx="5110770" cy="382678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4 Rectángulo"/>
          <p:cNvSpPr/>
          <p:nvPr/>
        </p:nvSpPr>
        <p:spPr>
          <a:xfrm rot="16200000">
            <a:off x="-169039" y="1299771"/>
            <a:ext cx="3849236" cy="2857491"/>
          </a:xfrm>
          <a:prstGeom prst="rect">
            <a:avLst/>
          </a:prstGeom>
          <a:solidFill>
            <a:srgbClr val="EAF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3 Rectángulo"/>
          <p:cNvSpPr>
            <a:spLocks noChangeArrowheads="1"/>
          </p:cNvSpPr>
          <p:nvPr/>
        </p:nvSpPr>
        <p:spPr bwMode="auto">
          <a:xfrm>
            <a:off x="36578" y="1214422"/>
            <a:ext cx="32067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_tradnl" dirty="0">
                <a:solidFill>
                  <a:srgbClr val="0000FF"/>
                </a:solidFill>
                <a:latin typeface="Arial Black" pitchFamily="34" charset="0"/>
              </a:rPr>
              <a:t>Como ha repetido tantas </a:t>
            </a:r>
            <a:r>
              <a:rPr lang="es-ES_tradnl" dirty="0" smtClean="0">
                <a:solidFill>
                  <a:srgbClr val="0000FF"/>
                </a:solidFill>
                <a:latin typeface="Arial Black" pitchFamily="34" charset="0"/>
              </a:rPr>
              <a:t>veces</a:t>
            </a:r>
          </a:p>
          <a:p>
            <a:pPr algn="ctr"/>
            <a:r>
              <a:rPr lang="es-ES_tradnl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es-ES_tradnl" dirty="0">
                <a:solidFill>
                  <a:srgbClr val="0000FF"/>
                </a:solidFill>
                <a:latin typeface="Arial Black" pitchFamily="34" charset="0"/>
              </a:rPr>
              <a:t>a sus seguidores</a:t>
            </a:r>
            <a:r>
              <a:rPr lang="es-ES_tradnl" dirty="0" smtClean="0">
                <a:solidFill>
                  <a:srgbClr val="0000FF"/>
                </a:solidFill>
                <a:latin typeface="Arial Black" pitchFamily="34" charset="0"/>
              </a:rPr>
              <a:t>,</a:t>
            </a:r>
          </a:p>
          <a:p>
            <a:pPr algn="ctr"/>
            <a:r>
              <a:rPr lang="es-ES_tradnl" dirty="0" smtClean="0">
                <a:solidFill>
                  <a:srgbClr val="FFC000"/>
                </a:solidFill>
                <a:latin typeface="Arial Black" pitchFamily="34" charset="0"/>
              </a:rPr>
              <a:t>los </a:t>
            </a:r>
            <a:r>
              <a:rPr lang="es-ES_tradnl" dirty="0">
                <a:solidFill>
                  <a:srgbClr val="FFC000"/>
                </a:solidFill>
                <a:latin typeface="Arial Black" pitchFamily="34" charset="0"/>
              </a:rPr>
              <a:t>pobres </a:t>
            </a:r>
            <a:endParaRPr lang="es-ES_tradnl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algn="ctr"/>
            <a:r>
              <a:rPr lang="es-ES_tradnl" dirty="0" smtClean="0">
                <a:solidFill>
                  <a:srgbClr val="FFC000"/>
                </a:solidFill>
                <a:latin typeface="Arial Black" pitchFamily="34" charset="0"/>
              </a:rPr>
              <a:t>son </a:t>
            </a:r>
            <a:r>
              <a:rPr lang="es-ES_tradnl" dirty="0">
                <a:solidFill>
                  <a:srgbClr val="FFC000"/>
                </a:solidFill>
                <a:latin typeface="Arial Black" pitchFamily="34" charset="0"/>
              </a:rPr>
              <a:t>de Dios</a:t>
            </a:r>
            <a:r>
              <a:rPr lang="es-ES_tradnl" dirty="0">
                <a:solidFill>
                  <a:srgbClr val="0000FF"/>
                </a:solidFill>
                <a:latin typeface="Arial Black" pitchFamily="34" charset="0"/>
              </a:rPr>
              <a:t>, </a:t>
            </a:r>
            <a:endParaRPr lang="es-ES_tradnl" dirty="0" smtClean="0">
              <a:solidFill>
                <a:srgbClr val="0000FF"/>
              </a:solidFill>
              <a:latin typeface="Arial Black" pitchFamily="34" charset="0"/>
            </a:endParaRPr>
          </a:p>
          <a:p>
            <a:pPr algn="ctr"/>
            <a:r>
              <a:rPr lang="es-ES_tradnl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los pequeños</a:t>
            </a:r>
          </a:p>
          <a:p>
            <a:pPr algn="ctr"/>
            <a:r>
              <a:rPr lang="es-ES_tradnl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son </a:t>
            </a:r>
            <a:r>
              <a:rPr lang="es-ES_tradnl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sus predilectos</a:t>
            </a:r>
            <a:r>
              <a:rPr lang="es-ES_tradnl" dirty="0" smtClean="0">
                <a:solidFill>
                  <a:srgbClr val="0000FF"/>
                </a:solidFill>
                <a:latin typeface="Arial Black" pitchFamily="34" charset="0"/>
              </a:rPr>
              <a:t>,</a:t>
            </a:r>
          </a:p>
          <a:p>
            <a:pPr algn="ctr"/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el </a:t>
            </a:r>
            <a:r>
              <a:rPr lang="es-ES_tradnl" dirty="0">
                <a:solidFill>
                  <a:srgbClr val="FF0000"/>
                </a:solidFill>
                <a:latin typeface="Arial Black" pitchFamily="34" charset="0"/>
              </a:rPr>
              <a:t>reino de </a:t>
            </a:r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Dios</a:t>
            </a:r>
          </a:p>
          <a:p>
            <a:pPr algn="ctr"/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les </a:t>
            </a:r>
            <a:r>
              <a:rPr lang="es-ES_tradnl" dirty="0">
                <a:solidFill>
                  <a:srgbClr val="FF0000"/>
                </a:solidFill>
                <a:latin typeface="Arial Black" pitchFamily="34" charset="0"/>
              </a:rPr>
              <a:t>pertenece</a:t>
            </a:r>
            <a:r>
              <a:rPr lang="es-ES_tradnl" dirty="0">
                <a:solidFill>
                  <a:srgbClr val="0000FF"/>
                </a:solidFill>
                <a:latin typeface="Arial Black" pitchFamily="34" charset="0"/>
              </a:rPr>
              <a:t>. </a:t>
            </a:r>
          </a:p>
          <a:p>
            <a:pPr algn="ctr"/>
            <a:r>
              <a:rPr lang="es-ES_tradnl" dirty="0">
                <a:solidFill>
                  <a:srgbClr val="0000FF"/>
                </a:solidFill>
                <a:latin typeface="Arial Black" pitchFamily="34" charset="0"/>
              </a:rPr>
              <a:t>Nadie ha de abusar </a:t>
            </a:r>
            <a:endParaRPr lang="es-ES_tradnl" dirty="0" smtClean="0">
              <a:solidFill>
                <a:srgbClr val="0000FF"/>
              </a:solidFill>
              <a:latin typeface="Arial Black" pitchFamily="34" charset="0"/>
            </a:endParaRPr>
          </a:p>
          <a:p>
            <a:pPr algn="ctr"/>
            <a:r>
              <a:rPr lang="es-ES_tradnl" dirty="0" smtClean="0">
                <a:solidFill>
                  <a:srgbClr val="0000FF"/>
                </a:solidFill>
                <a:latin typeface="Arial Black" pitchFamily="34" charset="0"/>
              </a:rPr>
              <a:t>de </a:t>
            </a:r>
            <a:r>
              <a:rPr lang="es-ES_tradnl" dirty="0">
                <a:solidFill>
                  <a:srgbClr val="0000FF"/>
                </a:solidFill>
                <a:latin typeface="Arial Black" pitchFamily="34" charset="0"/>
              </a:rPr>
              <a:t>ellos.</a:t>
            </a:r>
            <a:endParaRPr lang="es-E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358114"/>
      </p:ext>
    </p:extLst>
  </p:cSld>
  <p:clrMapOvr>
    <a:masterClrMapping/>
  </p:clrMapOvr>
  <p:transition spd="slow" advTm="16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3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C:\Users\Usuario\Searches\Desktop\FONDOS\fondoak\Imagefond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-215900"/>
            <a:ext cx="9715500" cy="732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Elipse"/>
          <p:cNvSpPr/>
          <p:nvPr/>
        </p:nvSpPr>
        <p:spPr>
          <a:xfrm>
            <a:off x="0" y="0"/>
            <a:ext cx="5500688" cy="378618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400">
              <a:solidFill>
                <a:srgbClr val="FFFFFF"/>
              </a:solidFill>
            </a:endParaRPr>
          </a:p>
        </p:txBody>
      </p:sp>
      <p:sp>
        <p:nvSpPr>
          <p:cNvPr id="4" name="3 Elipse"/>
          <p:cNvSpPr/>
          <p:nvPr/>
        </p:nvSpPr>
        <p:spPr>
          <a:xfrm>
            <a:off x="5357813" y="0"/>
            <a:ext cx="3786187" cy="421481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400">
              <a:solidFill>
                <a:srgbClr val="FFFFFF"/>
              </a:solidFill>
            </a:endParaRPr>
          </a:p>
        </p:txBody>
      </p:sp>
      <p:sp>
        <p:nvSpPr>
          <p:cNvPr id="12293" name="4 Rectángulo"/>
          <p:cNvSpPr>
            <a:spLocks noChangeArrowheads="1"/>
          </p:cNvSpPr>
          <p:nvPr/>
        </p:nvSpPr>
        <p:spPr bwMode="auto">
          <a:xfrm>
            <a:off x="0" y="4303713"/>
            <a:ext cx="864393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sz="2000" dirty="0" smtClean="0">
                <a:solidFill>
                  <a:srgbClr val="800000"/>
                </a:solidFill>
                <a:latin typeface="Arial Black" pitchFamily="34" charset="0"/>
                <a:cs typeface="Times New Roman" pitchFamily="18" charset="0"/>
              </a:rPr>
              <a:t>No se ha de sacrificar la vida, la dignidad </a:t>
            </a:r>
          </a:p>
          <a:p>
            <a:pPr algn="ctr"/>
            <a:r>
              <a:rPr lang="es-ES_tradnl" sz="2000" dirty="0" smtClean="0">
                <a:solidFill>
                  <a:srgbClr val="800000"/>
                </a:solidFill>
                <a:latin typeface="Arial Black" pitchFamily="34" charset="0"/>
                <a:cs typeface="Times New Roman" pitchFamily="18" charset="0"/>
              </a:rPr>
              <a:t>o la felicidad de las personas a ningún poder. </a:t>
            </a:r>
          </a:p>
          <a:p>
            <a:pPr algn="ctr"/>
            <a:r>
              <a:rPr lang="es-ES_tradnl" sz="2000" dirty="0" smtClean="0">
                <a:solidFill>
                  <a:srgbClr val="800000"/>
                </a:solidFill>
                <a:latin typeface="Arial Black" pitchFamily="34" charset="0"/>
                <a:cs typeface="Times New Roman" pitchFamily="18" charset="0"/>
              </a:rPr>
              <a:t>Y, sin duda, ningún poder sacrifica hoy más vidas</a:t>
            </a:r>
          </a:p>
          <a:p>
            <a:pPr algn="ctr"/>
            <a:r>
              <a:rPr lang="es-ES_tradnl" sz="2000" dirty="0" smtClean="0">
                <a:solidFill>
                  <a:srgbClr val="800000"/>
                </a:solidFill>
                <a:latin typeface="Arial Black" pitchFamily="34" charset="0"/>
                <a:cs typeface="Times New Roman" pitchFamily="18" charset="0"/>
              </a:rPr>
              <a:t>y causa más sufrimiento, hambre y destrucción </a:t>
            </a:r>
          </a:p>
          <a:p>
            <a:pPr algn="ctr"/>
            <a:r>
              <a:rPr lang="es-ES_tradnl" sz="2000" dirty="0" smtClean="0">
                <a:solidFill>
                  <a:srgbClr val="800000"/>
                </a:solidFill>
                <a:latin typeface="Arial Black" pitchFamily="34" charset="0"/>
                <a:cs typeface="Times New Roman" pitchFamily="18" charset="0"/>
              </a:rPr>
              <a:t>que esa “dictadura de una economía sin rostro </a:t>
            </a:r>
          </a:p>
          <a:p>
            <a:pPr algn="ctr"/>
            <a:r>
              <a:rPr lang="es-ES_tradnl" sz="2000" dirty="0" smtClean="0">
                <a:solidFill>
                  <a:srgbClr val="800000"/>
                </a:solidFill>
                <a:latin typeface="Arial Black" pitchFamily="34" charset="0"/>
                <a:cs typeface="Times New Roman" pitchFamily="18" charset="0"/>
              </a:rPr>
              <a:t>y sin un objetivo verdaderamente humano” que,</a:t>
            </a:r>
          </a:p>
          <a:p>
            <a:pPr algn="ctr"/>
            <a:r>
              <a:rPr lang="es-ES_tradnl" sz="2000" dirty="0" smtClean="0">
                <a:solidFill>
                  <a:srgbClr val="800000"/>
                </a:solidFill>
                <a:latin typeface="Arial Black" pitchFamily="34" charset="0"/>
                <a:cs typeface="Times New Roman" pitchFamily="18" charset="0"/>
              </a:rPr>
              <a:t>según el papa Francisco, han logrado imponer </a:t>
            </a:r>
          </a:p>
          <a:p>
            <a:pPr algn="ctr"/>
            <a:r>
              <a:rPr lang="es-ES_tradnl" sz="2000" dirty="0" smtClean="0">
                <a:solidFill>
                  <a:srgbClr val="800000"/>
                </a:solidFill>
                <a:latin typeface="Arial Black" pitchFamily="34" charset="0"/>
                <a:cs typeface="Times New Roman" pitchFamily="18" charset="0"/>
              </a:rPr>
              <a:t>los poderosos de la Tierra.</a:t>
            </a:r>
          </a:p>
        </p:txBody>
      </p:sp>
    </p:spTree>
    <p:extLst>
      <p:ext uri="{BB962C8B-B14F-4D97-AF65-F5344CB8AC3E}">
        <p14:creationId xmlns:p14="http://schemas.microsoft.com/office/powerpoint/2010/main" val="2555480456"/>
      </p:ext>
    </p:extLst>
  </p:cSld>
  <p:clrMapOvr>
    <a:masterClrMapping/>
  </p:clrMapOvr>
  <p:transition spd="slow" advTm="28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3000"/>
                            </p:stCondLst>
                            <p:childTnLst>
                              <p:par>
                                <p:cTn id="50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000"/>
                            </p:stCondLst>
                            <p:childTnLst>
                              <p:par>
                                <p:cTn id="55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2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2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 CuadroTexto"/>
          <p:cNvSpPr txBox="1">
            <a:spLocks noChangeArrowheads="1"/>
          </p:cNvSpPr>
          <p:nvPr/>
        </p:nvSpPr>
        <p:spPr bwMode="auto">
          <a:xfrm>
            <a:off x="3708350" y="488950"/>
            <a:ext cx="4464050" cy="461963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_tradnl" sz="2400" b="1" dirty="0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VERDAD Y COHERENCIA</a:t>
            </a:r>
            <a:endParaRPr lang="es-ES" sz="2400" dirty="0" smtClean="0">
              <a:solidFill>
                <a:srgbClr val="FFD757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635376" y="2276475"/>
            <a:ext cx="5094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s-ES_tradnl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omo </a:t>
            </a:r>
            <a:r>
              <a:rPr lang="es-ES_tradnl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ocurre en la vida real, </a:t>
            </a:r>
          </a:p>
          <a:p>
            <a:pPr algn="ctr">
              <a:defRPr/>
            </a:pPr>
            <a:r>
              <a:rPr lang="es-ES_tradnl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veces las alabanzas </a:t>
            </a:r>
          </a:p>
          <a:p>
            <a:pPr algn="ctr">
              <a:defRPr/>
            </a:pPr>
            <a:r>
              <a:rPr lang="es-ES_tradnl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 son del todo limpias</a:t>
            </a:r>
            <a:r>
              <a:rPr lang="es-ES_tradnl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_tradnl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10 Diagrama"/>
          <p:cNvGraphicFramePr/>
          <p:nvPr/>
        </p:nvGraphicFramePr>
        <p:xfrm>
          <a:off x="611560" y="5805264"/>
          <a:ext cx="792088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8" name="1 Rectángulo"/>
          <p:cNvSpPr>
            <a:spLocks noChangeArrowheads="1"/>
          </p:cNvSpPr>
          <p:nvPr/>
        </p:nvSpPr>
        <p:spPr bwMode="auto">
          <a:xfrm>
            <a:off x="482600" y="4868863"/>
            <a:ext cx="82629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sz="2400" b="1" dirty="0">
                <a:ln>
                  <a:solidFill>
                    <a:srgbClr val="00FF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itchFamily="18" charset="0"/>
              </a:rPr>
              <a:t>Los fariseos se acercan a Jesús con intención de tentarle </a:t>
            </a:r>
          </a:p>
          <a:p>
            <a:pPr algn="ctr"/>
            <a:r>
              <a:rPr lang="es-ES_tradnl" sz="2400" b="1" dirty="0">
                <a:ln>
                  <a:solidFill>
                    <a:srgbClr val="00FF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itchFamily="18" charset="0"/>
              </a:rPr>
              <a:t>y ellos mismos caen en la trampa que tienden al maestro.</a:t>
            </a:r>
          </a:p>
          <a:p>
            <a:pPr algn="ctr"/>
            <a:r>
              <a:rPr lang="es-ES_tradnl" sz="2400" b="1" dirty="0" smtClean="0">
                <a:ln>
                  <a:solidFill>
                    <a:srgbClr val="00FF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itchFamily="18" charset="0"/>
              </a:rPr>
              <a:t>Alaban </a:t>
            </a:r>
            <a:r>
              <a:rPr lang="es-ES_tradnl" sz="2400" b="1" dirty="0">
                <a:ln>
                  <a:solidFill>
                    <a:srgbClr val="00FF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itchFamily="18" charset="0"/>
              </a:rPr>
              <a:t>su sinceridad y su libertad, pero no </a:t>
            </a:r>
            <a:r>
              <a:rPr lang="es-ES_tradnl" sz="2400" b="1" dirty="0" smtClean="0">
                <a:ln>
                  <a:solidFill>
                    <a:srgbClr val="00FF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itchFamily="18" charset="0"/>
              </a:rPr>
              <a:t>advierten </a:t>
            </a:r>
            <a:endParaRPr lang="es-ES_tradnl" sz="2400" b="1" dirty="0">
              <a:ln>
                <a:solidFill>
                  <a:srgbClr val="00FF00"/>
                </a:solidFill>
              </a:ln>
              <a:solidFill>
                <a:schemeClr val="accent3">
                  <a:lumMod val="75000"/>
                </a:schemeClr>
              </a:solidFill>
              <a:latin typeface="+mn-lt"/>
              <a:cs typeface="Times New Roman" pitchFamily="18" charset="0"/>
            </a:endParaRPr>
          </a:p>
          <a:p>
            <a:pPr algn="ctr"/>
            <a:r>
              <a:rPr lang="es-ES_tradnl" sz="2400" b="1" dirty="0">
                <a:ln>
                  <a:solidFill>
                    <a:srgbClr val="00FF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itchFamily="18" charset="0"/>
              </a:rPr>
              <a:t>que el maestro conocía el corazón del hombre.</a:t>
            </a:r>
          </a:p>
        </p:txBody>
      </p:sp>
      <p:sp>
        <p:nvSpPr>
          <p:cNvPr id="10" name="1 Elipse"/>
          <p:cNvSpPr/>
          <p:nvPr/>
        </p:nvSpPr>
        <p:spPr>
          <a:xfrm>
            <a:off x="251520" y="488950"/>
            <a:ext cx="3296791" cy="4379914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spd="slow" advTm="2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C:\Users\Administrador\Desktop\aplau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14632"/>
            <a:ext cx="5400599" cy="5698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2 CuadroTexto"/>
          <p:cNvSpPr txBox="1">
            <a:spLocks noChangeArrowheads="1"/>
          </p:cNvSpPr>
          <p:nvPr/>
        </p:nvSpPr>
        <p:spPr bwMode="auto">
          <a:xfrm>
            <a:off x="1979711" y="3933056"/>
            <a:ext cx="482453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_tradnl" sz="2800" b="1" dirty="0" smtClean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Y sin embargo, </a:t>
            </a:r>
          </a:p>
          <a:p>
            <a:pPr algn="ctr" eaLnBrk="1" hangingPunct="1">
              <a:defRPr/>
            </a:pPr>
            <a:r>
              <a:rPr lang="es-ES_tradnl" sz="2800" b="1" dirty="0" smtClean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¡cuánto agradecemos </a:t>
            </a:r>
          </a:p>
          <a:p>
            <a:pPr algn="ctr" eaLnBrk="1" hangingPunct="1">
              <a:defRPr/>
            </a:pPr>
            <a:r>
              <a:rPr lang="es-ES_tradnl" sz="2800" b="1" dirty="0" smtClean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una alabanza de los otros, sobre todo </a:t>
            </a:r>
          </a:p>
          <a:p>
            <a:pPr algn="ctr" eaLnBrk="1" hangingPunct="1">
              <a:defRPr/>
            </a:pPr>
            <a:r>
              <a:rPr lang="es-ES_tradnl" sz="2800" b="1" dirty="0" smtClean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si no son de los nuestros!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95536" y="188640"/>
            <a:ext cx="83531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¡Hay que ver </a:t>
            </a:r>
            <a:r>
              <a:rPr lang="es-ES_tradnl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cómo nos </a:t>
            </a:r>
            <a:r>
              <a:rPr lang="es-ES_tradnl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cuesta </a:t>
            </a:r>
            <a:endParaRPr lang="es-ES_tradnl" sz="2800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S_tradnl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admitir </a:t>
            </a:r>
            <a:r>
              <a:rPr lang="es-ES_tradnl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la valía </a:t>
            </a:r>
            <a:r>
              <a:rPr lang="es-ES_tradnl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de nuestros adversarios</a:t>
            </a:r>
            <a:r>
              <a:rPr lang="es-ES_tradnl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! </a:t>
            </a:r>
          </a:p>
        </p:txBody>
      </p:sp>
      <p:sp>
        <p:nvSpPr>
          <p:cNvPr id="5" name="4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8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12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771</Words>
  <Application>Microsoft Office PowerPoint</Application>
  <PresentationFormat>Presentación en pantalla (4:3)</PresentationFormat>
  <Paragraphs>140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18" baseType="lpstr">
      <vt:lpstr>Tema de Office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Mari</dc:creator>
  <cp:lastModifiedBy>Centor</cp:lastModifiedBy>
  <cp:revision>109</cp:revision>
  <dcterms:created xsi:type="dcterms:W3CDTF">2011-08-13T15:52:15Z</dcterms:created>
  <dcterms:modified xsi:type="dcterms:W3CDTF">2014-10-18T08:42:45Z</dcterms:modified>
</cp:coreProperties>
</file>