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3399"/>
    <a:srgbClr val="33CCFF"/>
    <a:srgbClr val="664B24"/>
    <a:srgbClr val="625B38"/>
    <a:srgbClr val="28241E"/>
    <a:srgbClr val="403A30"/>
    <a:srgbClr val="D5BF3B"/>
    <a:srgbClr val="795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8AD9-1CB0-401A-A3FE-AE80CE5C98CD}" type="datetimeFigureOut">
              <a:rPr lang="es-ES" smtClean="0"/>
              <a:t>28/10/2014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FF52-C3D3-4846-9CAA-DA7D0F3495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1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FF52-C3D3-4846-9CAA-DA7D0F34954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73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FF52-C3D3-4846-9CAA-DA7D0F34954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94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758B-8E0B-4EE9-B27F-E0D9615DB31C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ED7B-A6D7-40FC-8DC1-D269B52220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55851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5E9D-0438-47AE-AF9A-4C18EE958841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F7C7-3BCE-47E0-95AF-2D83030E4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71263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2C1C-CF6D-46F5-8484-3A011B3B3B2A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0E24-56A0-43A9-A507-3879918694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911057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535A-7EC2-42EC-A0D1-26E5FFEF49D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A039-0A63-4CFE-A0E0-E1CC38911A6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13057"/>
      </p:ext>
    </p:extLst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3B28-560D-4B20-BD8B-4B385BDDD8A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8D99-FB67-4257-B6BB-A3E574D08DF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87393"/>
      </p:ext>
    </p:extLst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276-AE9F-41F7-BE96-F07B8E7EC79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C38A-FCC7-4911-8191-47607BFFCAD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84315"/>
      </p:ext>
    </p:extLst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230F-B54C-4681-B7F2-6041F80518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05BA-D22F-472E-95AA-6E1929FFF8D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47823"/>
      </p:ext>
    </p:extLst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3851-2C86-4FEF-B353-B62EE5BB46A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85B4-A257-45EA-A5E7-01FBEE7213E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76481"/>
      </p:ext>
    </p:extLst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FDD4-CDE7-445E-AA8F-B25DF151E4B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F2266-0FB0-44E2-9B0D-80D7C6B8FF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73467"/>
      </p:ext>
    </p:extLst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F1B1-D7CE-4E88-9909-B592CAA776A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FBDB-599E-4D5F-8DD3-B0A0FBB3C65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4801"/>
      </p:ext>
    </p:extLst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8E06-EF02-4950-805F-001A4C681C1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21773-BEFD-4C0C-8967-1EC5B415ED5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0270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0BD2-F46F-4B43-B2FC-6303BC22623A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9EEA3-2255-4291-85E6-3C0A7414AD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404477"/>
      </p:ext>
    </p:extLst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FA14-DBAD-4C29-890C-4A01FDF7211F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8D84-092C-42A8-92BA-38C2B5CC58A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29528"/>
      </p:ext>
    </p:extLst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4715-2121-4EEB-98B1-A665596F538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D902-7629-4A5A-98D4-74DD8026D81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28350"/>
      </p:ext>
    </p:extLst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8C12-37DD-4E49-8776-8C1C65A2605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73924-B634-40CC-A454-12191658ED0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9739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B68E-242A-4C79-B861-FB145EA67085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264-76B1-45A2-ABAD-1CCA1FE689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83976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892A-D604-42C5-AAC3-166B36934D3A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DF1D-E2DA-4F03-A8EE-92305B962B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26968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C478-F23E-4870-B76C-CB4833DCB012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4B6A-CFAE-4BD7-A276-F3E71BE004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572979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18E2-44E8-4C60-94F7-FA9F6AF0142A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EBBAF-2D31-4676-8DBC-4955FD4E00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74324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F9E1-4C5C-493B-BEA7-FEA7ADE71183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8049-BC34-4A70-A415-B8A0B26431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977378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F7191-FE09-47B5-AC18-E89FF21DF823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E3D8-D7B7-498D-8553-BDE6A19858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72862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4E0E-CA34-4639-B7F8-D71964B03FD8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E71C1-DC58-4D0B-A3C0-BEEFCE6EC6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22269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E588CF-01D7-4674-AADA-CC3DFBF50EC2}" type="datetimeFigureOut">
              <a:rPr lang="es-ES"/>
              <a:pPr>
                <a:defRPr/>
              </a:pPr>
              <a:t>28/10/2014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8A2C2-200D-486C-B79D-B27A37303D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298C5A-D433-4F1C-BEF2-DB869EE4080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28/10/2014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1703E4-9136-4020-8E6A-1A12A9F8EDB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9647"/>
            <a:ext cx="8890000" cy="6651721"/>
          </a:xfrm>
          <a:prstGeom prst="rect">
            <a:avLst/>
          </a:prstGeom>
        </p:spPr>
      </p:pic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1840" y="6000219"/>
            <a:ext cx="3054554" cy="492443"/>
          </a:xfrm>
          <a:prstGeom prst="rect">
            <a:avLst/>
          </a:prstGeom>
          <a:gradFill>
            <a:gsLst>
              <a:gs pos="0">
                <a:srgbClr val="887544"/>
              </a:gs>
              <a:gs pos="30000">
                <a:srgbClr val="C7AC4C"/>
              </a:gs>
              <a:gs pos="45000">
                <a:srgbClr val="E6D78A"/>
              </a:gs>
              <a:gs pos="77000">
                <a:schemeClr val="bg2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>
                <a:solidFill>
                  <a:srgbClr val="C00000"/>
                </a:solidFill>
                <a:cs typeface="Times New Roman" pitchFamily="18" charset="0"/>
              </a:rPr>
              <a:t>BIENAVENTURADOS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443917" y="1124744"/>
            <a:ext cx="4256165" cy="492443"/>
          </a:xfrm>
          <a:prstGeom prst="rect">
            <a:avLst/>
          </a:prstGeom>
          <a:gradFill>
            <a:gsLst>
              <a:gs pos="0">
                <a:srgbClr val="887544"/>
              </a:gs>
              <a:gs pos="30000">
                <a:srgbClr val="C7AC4C"/>
              </a:gs>
              <a:gs pos="62000">
                <a:schemeClr val="bg1"/>
              </a:gs>
              <a:gs pos="100000">
                <a:srgbClr val="C7AC4C"/>
              </a:gs>
            </a:gsLst>
            <a:lin ang="162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cs typeface="Times New Roman" pitchFamily="18" charset="0"/>
              </a:rPr>
              <a:t>SOLEMNIDAD DE TODOS LOS SANTOS</a:t>
            </a:r>
          </a:p>
        </p:txBody>
      </p:sp>
    </p:spTree>
  </p:cSld>
  <p:clrMapOvr>
    <a:masterClrMapping/>
  </p:clrMapOvr>
  <p:transition spd="slow" advTm="9000">
    <p:split orient="vert"/>
    <p:sndAc>
      <p:stSnd>
        <p:snd r:embed="rId3" name="10 CUANDO LA MUERTE SEA VENCID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83">
              <a:schemeClr val="bg1"/>
            </a:gs>
            <a:gs pos="6667">
              <a:schemeClr val="bg2">
                <a:lumMod val="10000"/>
              </a:schemeClr>
            </a:gs>
            <a:gs pos="98000">
              <a:srgbClr val="403A30"/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11267" name="Picture 3" descr="C:\Users\ANTONIA\Desktop\JESÚS EN EL ARTE\ora_hu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1775"/>
            <a:ext cx="4364038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2 CuadroTexto"/>
          <p:cNvSpPr txBox="1">
            <a:spLocks noChangeArrowheads="1"/>
          </p:cNvSpPr>
          <p:nvPr/>
        </p:nvSpPr>
        <p:spPr bwMode="auto">
          <a:xfrm>
            <a:off x="5076056" y="3011468"/>
            <a:ext cx="38886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sz="3200" b="1" i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/>
                <a:cs typeface="Arial"/>
              </a:rPr>
              <a:t>«</a:t>
            </a:r>
            <a:r>
              <a:rPr lang="es-ES" sz="3200" b="1" i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Levántate </a:t>
            </a:r>
          </a:p>
          <a:p>
            <a:pPr eaLnBrk="1" hangingPunct="1"/>
            <a:r>
              <a:rPr lang="es-ES" sz="3200" b="1" i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tú que duermes </a:t>
            </a:r>
          </a:p>
          <a:p>
            <a:pPr eaLnBrk="1" hangingPunct="1"/>
            <a:r>
              <a:rPr lang="es-ES" sz="3200" b="1" i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y te iluminará Cristo</a:t>
            </a:r>
            <a:r>
              <a:rPr lang="es-ES" sz="3200" b="1" i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/>
                <a:cs typeface="Arial"/>
              </a:rPr>
              <a:t>»</a:t>
            </a:r>
            <a:endParaRPr lang="es-ES" sz="4400" b="1" i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 rot="1057639">
            <a:off x="2583921" y="1095288"/>
            <a:ext cx="5653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¿Pero los difuntos?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A19B59"/>
            </a:gs>
            <a:gs pos="0">
              <a:schemeClr val="bg2">
                <a:lumMod val="50000"/>
              </a:schemeClr>
            </a:gs>
            <a:gs pos="0">
              <a:srgbClr val="D7D073"/>
            </a:gs>
            <a:gs pos="28732">
              <a:schemeClr val="bg1"/>
            </a:gs>
            <a:gs pos="44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 bwMode="auto">
          <a:xfrm>
            <a:off x="4860032" y="935038"/>
            <a:ext cx="315595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>
                  <a:solidFill>
                    <a:prstClr val="white"/>
                  </a:solidFill>
                </a:ln>
                <a:solidFill>
                  <a:srgbClr val="FFE8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LA META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ln>
                  <a:solidFill>
                    <a:prstClr val="white"/>
                  </a:solidFill>
                </a:ln>
                <a:solidFill>
                  <a:srgbClr val="FFE89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Y EL CAMINO</a:t>
            </a:r>
          </a:p>
        </p:txBody>
      </p:sp>
      <p:sp>
        <p:nvSpPr>
          <p:cNvPr id="7" name="6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67015">
                <a:srgbClr val="381514"/>
              </a:gs>
              <a:gs pos="25000">
                <a:srgbClr val="600000"/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chemeClr val="tx1">
                <a:alpha val="53000"/>
              </a:schemeClr>
            </a:glow>
            <a:outerShdw blurRad="50800" dist="50800" dir="5400000" algn="ctr" rotWithShape="0">
              <a:srgbClr val="381514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055" name="5 CuadroTexto"/>
          <p:cNvSpPr txBox="1">
            <a:spLocks noChangeArrowheads="1"/>
          </p:cNvSpPr>
          <p:nvPr/>
        </p:nvSpPr>
        <p:spPr bwMode="auto">
          <a:xfrm>
            <a:off x="4140200" y="2317750"/>
            <a:ext cx="4805363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200" b="1" dirty="0" smtClean="0">
                <a:solidFill>
                  <a:srgbClr val="6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s-ES_tradnl" sz="22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Dijo Jesús: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«No se turbe vuestro corazón. 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Creéis en Dios: 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Creed también en  mí.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Voy a prepararos un lugar, 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y volveré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 y os tomaré conmigo.</a:t>
            </a:r>
          </a:p>
          <a:p>
            <a:pPr algn="ctr" eaLnBrk="1" hangingPunct="1"/>
            <a:endParaRPr lang="es-ES_tradnl" sz="2700" b="1" dirty="0" smtClean="0">
              <a:solidFill>
                <a:srgbClr val="00B050"/>
              </a:solidFill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Y adonde yo voy </a:t>
            </a:r>
          </a:p>
          <a:p>
            <a:pPr algn="ctr" eaLnBrk="1" hangingPunct="1"/>
            <a:r>
              <a:rPr lang="es-ES_tradnl" sz="2700" b="1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sabéis el camino.</a:t>
            </a:r>
            <a:endParaRPr lang="es-ES" sz="2700" b="1" dirty="0" smtClean="0">
              <a:solidFill>
                <a:srgbClr val="00B05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8 Marco"/>
          <p:cNvSpPr/>
          <p:nvPr/>
        </p:nvSpPr>
        <p:spPr>
          <a:xfrm>
            <a:off x="325884" y="935038"/>
            <a:ext cx="4027041" cy="5538787"/>
          </a:xfrm>
          <a:prstGeom prst="frame">
            <a:avLst>
              <a:gd name="adj1" fmla="val 4622"/>
            </a:avLst>
          </a:prstGeom>
          <a:gradFill flip="none" rotWithShape="1">
            <a:gsLst>
              <a:gs pos="92000">
                <a:schemeClr val="bg2">
                  <a:lumMod val="90000"/>
                </a:schemeClr>
              </a:gs>
              <a:gs pos="98000">
                <a:schemeClr val="tx2">
                  <a:lumMod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7446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74823"/>
      </p:ext>
    </p:extLst>
  </p:cSld>
  <p:clrMapOvr>
    <a:masterClrMapping/>
  </p:clrMapOvr>
  <p:transition spd="slow" advTm="15000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82">
              <a:schemeClr val="bg1">
                <a:lumMod val="95000"/>
              </a:schemeClr>
            </a:gs>
            <a:gs pos="0">
              <a:schemeClr val="bg2">
                <a:lumMod val="50000"/>
              </a:schemeClr>
            </a:gs>
            <a:gs pos="0">
              <a:srgbClr val="D7D073"/>
            </a:gs>
            <a:gs pos="24592">
              <a:schemeClr val="bg2">
                <a:lumMod val="90000"/>
              </a:schemeClr>
            </a:gs>
            <a:gs pos="76000">
              <a:srgbClr val="E3DC8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Administrador\Desktop\Pascua 5º 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79" y="476250"/>
            <a:ext cx="7201421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68"/>
            </a:avLst>
          </a:prstGeom>
          <a:gradFill>
            <a:gsLst>
              <a:gs pos="25000">
                <a:srgbClr val="7E771C"/>
              </a:gs>
              <a:gs pos="52000">
                <a:schemeClr val="bg1"/>
              </a:gs>
              <a:gs pos="87000">
                <a:schemeClr val="accent3">
                  <a:lumMod val="75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bg1"/>
                </a:gs>
                <a:gs pos="50000">
                  <a:schemeClr val="accent4">
                    <a:lumMod val="50000"/>
                  </a:schemeClr>
                </a:gs>
                <a:gs pos="93000">
                  <a:schemeClr val="bg1"/>
                </a:gs>
              </a:gsLst>
              <a:lin ang="5400000" scaled="0"/>
            </a:gradFill>
          </a:ln>
          <a:effectLst>
            <a:glow rad="127000">
              <a:srgbClr val="7BCB8E">
                <a:alpha val="52549"/>
              </a:srgbClr>
            </a:glow>
            <a:outerShdw blurRad="50800" dist="50800" dir="5400000" algn="ctr" rotWithShape="0">
              <a:schemeClr val="bg1"/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2" name="1 Marco"/>
          <p:cNvSpPr/>
          <p:nvPr/>
        </p:nvSpPr>
        <p:spPr>
          <a:xfrm>
            <a:off x="755576" y="384175"/>
            <a:ext cx="7616825" cy="3765550"/>
          </a:xfrm>
          <a:prstGeom prst="frame">
            <a:avLst>
              <a:gd name="adj1" fmla="val 4622"/>
            </a:avLst>
          </a:prstGeom>
          <a:gradFill flip="none" rotWithShape="1">
            <a:gsLst>
              <a:gs pos="92000">
                <a:schemeClr val="bg2">
                  <a:lumMod val="90000"/>
                </a:schemeClr>
              </a:gs>
              <a:gs pos="98000">
                <a:srgbClr val="7E771C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black"/>
              </a:solidFill>
            </a:endParaRPr>
          </a:p>
        </p:txBody>
      </p:sp>
      <p:sp>
        <p:nvSpPr>
          <p:cNvPr id="3079" name="2 CuadroTexto"/>
          <p:cNvSpPr txBox="1">
            <a:spLocks noChangeArrowheads="1"/>
          </p:cNvSpPr>
          <p:nvPr/>
        </p:nvSpPr>
        <p:spPr bwMode="auto">
          <a:xfrm>
            <a:off x="251520" y="4149725"/>
            <a:ext cx="84249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4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Le dice Tomás:</a:t>
            </a:r>
          </a:p>
          <a:p>
            <a:pPr lvl="2" eaLnBrk="1" hangingPunct="1"/>
            <a:r>
              <a:rPr lang="es-ES_tradnl" sz="28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- </a:t>
            </a:r>
            <a:r>
              <a:rPr lang="es-ES_tradnl" sz="2800" b="1" dirty="0" smtClean="0">
                <a:solidFill>
                  <a:srgbClr val="600000"/>
                </a:solidFill>
                <a:latin typeface="Arial"/>
                <a:cs typeface="Arial"/>
              </a:rPr>
              <a:t>«</a:t>
            </a:r>
            <a:r>
              <a:rPr lang="es-ES_tradnl" sz="28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Señor, no sabemos a dónde vas, </a:t>
            </a:r>
          </a:p>
          <a:p>
            <a:pPr lvl="5" algn="ctr" eaLnBrk="1" hangingPunct="1"/>
            <a:r>
              <a:rPr lang="es-ES_tradnl" sz="28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      ¿cómo podemos saber el camino?»</a:t>
            </a:r>
            <a:endParaRPr lang="es-ES_tradnl" sz="1000" b="1" dirty="0" smtClean="0">
              <a:solidFill>
                <a:srgbClr val="6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51520" y="5734997"/>
            <a:ext cx="8640960" cy="646331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s-ES_tradnl" sz="3600" b="1" dirty="0" smtClean="0">
                <a:ln w="3175">
                  <a:noFill/>
                </a:ln>
                <a:solidFill>
                  <a:srgbClr val="7E771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«Yo soy el camino, la verdad y la vida»</a:t>
            </a:r>
            <a:endParaRPr lang="es-ES" sz="3600" b="1" dirty="0" smtClean="0">
              <a:ln w="3175">
                <a:noFill/>
              </a:ln>
              <a:solidFill>
                <a:srgbClr val="7E771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4 CuadroTexto"/>
          <p:cNvSpPr txBox="1">
            <a:spLocks noChangeArrowheads="1"/>
          </p:cNvSpPr>
          <p:nvPr/>
        </p:nvSpPr>
        <p:spPr bwMode="auto">
          <a:xfrm>
            <a:off x="7396484" y="6341318"/>
            <a:ext cx="1423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s-ES_tradnl" sz="2000" b="1" dirty="0" err="1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Jn</a:t>
            </a:r>
            <a:r>
              <a:rPr lang="es-ES_tradnl" sz="2000" b="1" dirty="0" smtClean="0">
                <a:solidFill>
                  <a:srgbClr val="600000"/>
                </a:solidFill>
                <a:latin typeface="+mn-lt"/>
                <a:cs typeface="Times New Roman" pitchFamily="18" charset="0"/>
              </a:rPr>
              <a:t> 14,1-7)</a:t>
            </a:r>
            <a:endParaRPr lang="es-ES" sz="2000" b="1" dirty="0" smtClean="0">
              <a:solidFill>
                <a:srgbClr val="6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5288498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ES_tradnl" sz="2400" b="1" dirty="0">
                <a:solidFill>
                  <a:srgbClr val="00B050"/>
                </a:solidFill>
                <a:cs typeface="Times New Roman" pitchFamily="18" charset="0"/>
              </a:rPr>
              <a:t>Le dice Jesús:</a:t>
            </a:r>
            <a:endParaRPr lang="es-ES" sz="24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15836"/>
      </p:ext>
    </p:extLst>
  </p:cSld>
  <p:clrMapOvr>
    <a:masterClrMapping/>
  </p:clrMapOvr>
  <p:transition spd="slow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81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isMari\Pictures\Cristiano-religiosas\resurrecc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12" y="44624"/>
            <a:ext cx="6747364" cy="680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8132"/>
      </p:ext>
    </p:extLst>
  </p:cSld>
  <p:clrMapOvr>
    <a:masterClrMapping/>
  </p:clrMapOvr>
  <p:transition spd="slow" advTm="47000">
    <p:split orient="vert"/>
    <p:sndAc>
      <p:stSnd>
        <p:snd r:embed="rId2" name="Handel-Messiah-Hallelujah-Choru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538606"/>
      </p:ext>
    </p:extLst>
  </p:cSld>
  <p:clrMapOvr>
    <a:masterClrMapping/>
  </p:clrMapOvr>
  <p:transition spd="slow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IA\Desktop\JESÚS EN EL ARTE\angelsp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288"/>
            <a:ext cx="8712200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5516" y="4951621"/>
            <a:ext cx="8712968" cy="1692771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97000">
                <a:schemeClr val="tx2">
                  <a:lumMod val="75000"/>
                  <a:alpha val="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la muerte sea vencida</a:t>
            </a:r>
            <a:endParaRPr lang="es-ES_tradnl" sz="2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y estemos libres en el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Reino</a:t>
            </a: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lang="es-ES_tradnl" sz="2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la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Nueva </a:t>
            </a: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ierra </a:t>
            </a: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nazca</a:t>
            </a:r>
            <a:endParaRPr lang="es-ES_tradnl" sz="2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 la gloria del 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Nuevo Cielo;</a:t>
            </a:r>
            <a:endParaRPr lang="es-ES_tradnl" sz="2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" y="35859"/>
            <a:ext cx="9036424" cy="4573197"/>
          </a:xfrm>
          <a:prstGeom prst="rect">
            <a:avLst/>
          </a:prstGeom>
        </p:spPr>
      </p:pic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012" y="4648487"/>
            <a:ext cx="8641468" cy="209288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600" b="1" dirty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tengamos la alegría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con un seguro entendimiento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y el aire sea como una luz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para las almas, para los </a:t>
            </a:r>
            <a:r>
              <a:rPr lang="es-ES_tradnl" sz="2600" b="1" dirty="0" smtClean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cuerpos: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cap="small" dirty="0" smtClean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Entonces</a:t>
            </a:r>
            <a:r>
              <a:rPr lang="es-ES_tradnl" sz="2600" b="1" cap="small" dirty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 sólo entonces, estaremos contentos</a:t>
            </a:r>
            <a:r>
              <a:rPr lang="es-ES_tradnl" sz="2600" b="1" dirty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43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sMari\Desktop\2014PW\Mis envíos 2014\Ordinarios\Todos los Santos\ci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2"/>
            <a:ext cx="9144000" cy="67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051050" y="4724400"/>
            <a:ext cx="5327650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_tradnl" sz="26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veamos cara a cara</a:t>
            </a: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lo que hemos visto en un espejo</a:t>
            </a: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y sepamos que la bondad</a:t>
            </a: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y la belleza están de </a:t>
            </a:r>
            <a:r>
              <a:rPr lang="es-ES_tradnl" sz="2600" b="1" dirty="0" smtClean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acuerdo;</a:t>
            </a:r>
            <a:endParaRPr lang="es-ES_tradnl" sz="2600" b="1" dirty="0">
              <a:solidFill>
                <a:srgbClr val="FFC0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99562" cy="6858000"/>
          </a:xfrm>
          <a:prstGeom prst="rect">
            <a:avLst/>
          </a:prstGeom>
        </p:spPr>
      </p:pic>
    </p:spTree>
  </p:cSld>
  <p:clrMapOvr>
    <a:masterClrMapping/>
  </p:clrMapOvr>
  <p:transition spd="slow" advTm="2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179388" y="4688557"/>
            <a:ext cx="871378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cuando, al mirar lo que quisimos,</a:t>
            </a:r>
            <a:endParaRPr lang="es-ES_tradnl" sz="2600" dirty="0" smtClean="0">
              <a:solidFill>
                <a:srgbClr val="00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lo veamos claro y perfecto</a:t>
            </a:r>
            <a:endParaRPr lang="es-ES_tradnl" sz="2600" dirty="0" smtClean="0">
              <a:solidFill>
                <a:srgbClr val="00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00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y sepamos que ha de durar, sin pasión, ni aburrimiento:</a:t>
            </a:r>
            <a:endParaRPr lang="es-ES_tradnl" sz="2600" dirty="0" smtClean="0">
              <a:solidFill>
                <a:srgbClr val="00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600" b="1" cap="small" dirty="0" smtClean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Entonces</a:t>
            </a:r>
            <a:r>
              <a:rPr lang="es-ES_tradnl" sz="2600" b="1" cap="small" dirty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, sólo entonces, estaremos contentos</a:t>
            </a:r>
            <a:r>
              <a:rPr lang="es-ES_tradnl" sz="2600" b="1" dirty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uisMari\Desktop\2014PW\Mis envíos 2014\Ordinarios\Todos los Santos\santo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2024"/>
            <a:ext cx="6192688" cy="40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o"/>
          <p:cNvSpPr/>
          <p:nvPr/>
        </p:nvSpPr>
        <p:spPr>
          <a:xfrm>
            <a:off x="1403648" y="354993"/>
            <a:ext cx="6408712" cy="4226135"/>
          </a:xfrm>
          <a:prstGeom prst="frame">
            <a:avLst>
              <a:gd name="adj1" fmla="val 244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4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5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"/>
            <a:ext cx="9144000" cy="6823710"/>
          </a:xfrm>
          <a:prstGeom prst="rect">
            <a:avLst/>
          </a:prstGeom>
        </p:spPr>
      </p:pic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836894" y="4904581"/>
            <a:ext cx="509120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Cuando vivamos en la plena</a:t>
            </a:r>
            <a:endParaRPr lang="es-ES_tradnl" sz="26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satisfacción de los deseos,</a:t>
            </a:r>
            <a:endParaRPr lang="es-ES_tradnl" sz="26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cuando el Rey nos ame y nos mire,</a:t>
            </a:r>
            <a:endParaRPr lang="es-ES_tradnl" sz="26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para que nosotros le </a:t>
            </a: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amemos.</a:t>
            </a:r>
            <a:endParaRPr lang="es-ES_tradnl" sz="26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195" name="2 Rectángulo"/>
          <p:cNvSpPr>
            <a:spLocks noChangeArrowheads="1"/>
          </p:cNvSpPr>
          <p:nvPr/>
        </p:nvSpPr>
        <p:spPr bwMode="auto">
          <a:xfrm>
            <a:off x="323528" y="4360455"/>
            <a:ext cx="856895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</a:t>
            </a: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podamos hablar con </a:t>
            </a: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Él</a:t>
            </a:r>
            <a:r>
              <a:rPr lang="es-ES_tradnl" sz="2600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sin </a:t>
            </a: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palabras, </a:t>
            </a: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sin </a:t>
            </a: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palabras. </a:t>
            </a:r>
            <a:endParaRPr lang="es-ES_tradnl" sz="26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Cuando </a:t>
            </a: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gocemos </a:t>
            </a: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la compañía </a:t>
            </a:r>
            <a:endParaRPr lang="es-ES_tradnl" sz="2600" b="1" dirty="0" smtClean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  <a:r>
              <a:rPr lang="es-ES_tradnl" sz="2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los que aquí tuvimos </a:t>
            </a:r>
            <a:r>
              <a:rPr lang="es-ES_tradnl" sz="2600" b="1" dirty="0" smtClean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lejos:</a:t>
            </a:r>
            <a:endParaRPr lang="es-ES_tradnl" sz="2600" dirty="0">
              <a:solidFill>
                <a:srgbClr val="FFFF00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_tradnl" sz="2600" b="1" cap="small" dirty="0" smtClean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Entonces, sólo entonces, </a:t>
            </a:r>
            <a:r>
              <a:rPr lang="es-ES_tradnl" sz="2600" b="1" cap="small" dirty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estaremos contentos</a:t>
            </a:r>
            <a:r>
              <a:rPr lang="es-ES_tradnl" sz="2600" b="1" dirty="0" smtClean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s-ES_tradnl" sz="26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120680" cy="3742552"/>
          </a:xfrm>
          <a:prstGeom prst="rect">
            <a:avLst/>
          </a:prstGeom>
        </p:spPr>
      </p:pic>
    </p:spTree>
  </p:cSld>
  <p:clrMapOvr>
    <a:masterClrMapping/>
  </p:clrMapOvr>
  <p:transition spd="slow" advTm="43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83">
              <a:schemeClr val="bg2">
                <a:lumMod val="75000"/>
              </a:schemeClr>
            </a:gs>
            <a:gs pos="91000">
              <a:schemeClr val="bg1"/>
            </a:gs>
            <a:gs pos="100000">
              <a:srgbClr val="FFC000"/>
            </a:gs>
            <a:gs pos="97000">
              <a:schemeClr val="accent4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052513" y="3469671"/>
            <a:ext cx="77866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s-ES_tradnl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Cuando un suspiro de alegría</a:t>
            </a:r>
            <a:endParaRPr lang="es-ES_tradnl" sz="2400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s-ES_tradnl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nos llene, sin cesar, el pecho,</a:t>
            </a:r>
            <a:endParaRPr lang="es-ES_tradnl" sz="2400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es-ES_tradnl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entonces -siempre, </a:t>
            </a:r>
            <a:r>
              <a:rPr lang="es-ES_tradnl" sz="24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siempre- entonces</a:t>
            </a:r>
          </a:p>
          <a:p>
            <a:pPr algn="ctr" eaLnBrk="0" hangingPunct="0"/>
            <a:r>
              <a:rPr lang="es-ES" sz="24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seremos </a:t>
            </a:r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bien lo que seremos.</a:t>
            </a:r>
            <a:r>
              <a:rPr lang="es-ES_tradnl" sz="24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1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755576" y="5157192"/>
            <a:ext cx="7776863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_tradnl" sz="23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Gloria a Dios Padre, que nos </a:t>
            </a:r>
            <a:r>
              <a:rPr lang="es-ES_tradnl" sz="23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hizo, </a:t>
            </a:r>
          </a:p>
          <a:p>
            <a:pPr algn="ctr">
              <a:defRPr/>
            </a:pPr>
            <a:r>
              <a:rPr lang="es-ES_tradnl" sz="23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gloria </a:t>
            </a:r>
            <a:r>
              <a:rPr lang="es-ES_tradnl" sz="23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a Dios Hijo, </a:t>
            </a:r>
            <a:r>
              <a:rPr lang="es-ES_tradnl" sz="23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que </a:t>
            </a:r>
            <a:r>
              <a:rPr lang="es-ES_tradnl" sz="23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es su </a:t>
            </a:r>
            <a:r>
              <a:rPr lang="es-ES_tradnl" sz="23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Verbo, </a:t>
            </a:r>
          </a:p>
          <a:p>
            <a:pPr algn="ctr">
              <a:defRPr/>
            </a:pPr>
            <a:r>
              <a:rPr lang="es-ES_tradnl" sz="23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gloria </a:t>
            </a:r>
            <a:r>
              <a:rPr lang="es-ES_tradnl" sz="23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al Espíritu </a:t>
            </a:r>
            <a:r>
              <a:rPr lang="es-ES_tradnl" sz="23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divino, gloria </a:t>
            </a:r>
            <a:r>
              <a:rPr lang="es-ES_tradnl" sz="23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srgbClr val="D5BF3B">
                      <a:alpha val="32000"/>
                    </a:srgbClr>
                  </a:outerShdw>
                </a:effectLst>
                <a:latin typeface="+mn-lt"/>
                <a:cs typeface="Times New Roman" pitchFamily="18" charset="0"/>
              </a:rPr>
              <a:t>en la tierra y en el cielo.</a:t>
            </a:r>
          </a:p>
          <a:p>
            <a:pPr algn="ctr" eaLnBrk="0" hangingPunct="0">
              <a:defRPr/>
            </a:pPr>
            <a:r>
              <a:rPr lang="es-ES_tradnl" sz="2400" b="1" cap="small" dirty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Entonces, sólo entonces, estaremos contentos</a:t>
            </a:r>
            <a:r>
              <a:rPr lang="es-ES_tradnl" sz="2400" b="1" dirty="0" smtClean="0"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s-ES_tradnl" sz="2400" b="1" cap="small" dirty="0">
                <a:ln>
                  <a:solidFill>
                    <a:srgbClr val="00FF00"/>
                  </a:solidFill>
                </a:ln>
                <a:solidFill>
                  <a:srgbClr val="33CCFF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ES_tradnl" sz="2400" dirty="0">
              <a:solidFill>
                <a:srgbClr val="33CCFF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gradFill flip="none" rotWithShape="1">
            <a:gsLst>
              <a:gs pos="91000">
                <a:schemeClr val="accent4">
                  <a:lumMod val="75000"/>
                </a:schemeClr>
              </a:gs>
              <a:gs pos="100000">
                <a:srgbClr val="FFC000"/>
              </a:gs>
              <a:gs pos="97000">
                <a:schemeClr val="accent4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11" y="260648"/>
            <a:ext cx="4439377" cy="486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330</Words>
  <Application>Microsoft Office PowerPoint</Application>
  <PresentationFormat>Presentación en pantalla (4:3)</PresentationFormat>
  <Paragraphs>60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Mari</dc:creator>
  <cp:lastModifiedBy>Centor</cp:lastModifiedBy>
  <cp:revision>35</cp:revision>
  <dcterms:created xsi:type="dcterms:W3CDTF">2012-11-01T09:37:17Z</dcterms:created>
  <dcterms:modified xsi:type="dcterms:W3CDTF">2014-10-28T11:16:08Z</dcterms:modified>
</cp:coreProperties>
</file>