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38" r:id="rId3"/>
    <p:sldMasterId id="2147483750" r:id="rId4"/>
  </p:sldMasterIdLst>
  <p:notesMasterIdLst>
    <p:notesMasterId r:id="rId22"/>
  </p:notesMasterIdLst>
  <p:sldIdLst>
    <p:sldId id="274" r:id="rId5"/>
    <p:sldId id="266" r:id="rId6"/>
    <p:sldId id="267" r:id="rId7"/>
    <p:sldId id="260" r:id="rId8"/>
    <p:sldId id="261" r:id="rId9"/>
    <p:sldId id="271" r:id="rId10"/>
    <p:sldId id="262" r:id="rId11"/>
    <p:sldId id="272" r:id="rId12"/>
    <p:sldId id="264" r:id="rId13"/>
    <p:sldId id="269" r:id="rId14"/>
    <p:sldId id="257" r:id="rId15"/>
    <p:sldId id="277" r:id="rId16"/>
    <p:sldId id="268" r:id="rId17"/>
    <p:sldId id="278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392BF5"/>
    <a:srgbClr val="CCCC00"/>
    <a:srgbClr val="00FF00"/>
    <a:srgbClr val="FF33CC"/>
    <a:srgbClr val="33CC33"/>
    <a:srgbClr val="190AE0"/>
    <a:srgbClr val="FF99FF"/>
    <a:srgbClr val="091625"/>
    <a:srgbClr val="593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3EED32-EF21-4890-B8B4-EAEB136769F3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E8E30A-411E-4D3F-B443-7F2292370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078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>
                <a:solidFill>
                  <a:srgbClr val="FF7C80"/>
                </a:solidFill>
                <a:latin typeface="Berlin Sans FB Demi" pitchFamily="34" charset="0"/>
              </a:rPr>
              <a:t>diferencias entre</a:t>
            </a:r>
            <a:br>
              <a:rPr lang="es-ES_tradnl" sz="1200" dirty="0" smtClean="0">
                <a:solidFill>
                  <a:srgbClr val="FF7C80"/>
                </a:solidFill>
                <a:latin typeface="Berlin Sans FB Demi" pitchFamily="34" charset="0"/>
              </a:rPr>
            </a:br>
            <a:r>
              <a:rPr lang="es-ES_tradnl" sz="1200" dirty="0" smtClean="0">
                <a:solidFill>
                  <a:srgbClr val="000000"/>
                </a:solidFill>
                <a:latin typeface="Berlin Sans FB Demi" pitchFamily="34" charset="0"/>
              </a:rPr>
              <a:t>«pueblo elegido» y «pueblo pagano».</a:t>
            </a:r>
            <a:endParaRPr lang="es-ES" sz="12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8E30A-411E-4D3F-B443-7F229237075E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40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8E30A-411E-4D3F-B443-7F229237075E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01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713F-E606-463B-BE04-FC91F0CD62F3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D9B0-755D-4CEC-89C7-029797834E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735101"/>
      </p:ext>
    </p:extLst>
  </p:cSld>
  <p:clrMapOvr>
    <a:masterClrMapping/>
  </p:clrMapOvr>
  <p:transition spd="slow" advTm="2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9BFA-9A57-43B3-915C-C88BD0C1D0B6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59B4-2A28-48AA-BCE6-9694FF0CA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500201"/>
      </p:ext>
    </p:extLst>
  </p:cSld>
  <p:clrMapOvr>
    <a:masterClrMapping/>
  </p:clrMapOvr>
  <p:transition spd="slow" advTm="2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8B54-A231-4FDD-8EAE-1AB7C250203C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FE11-2E94-4F4A-87C5-F57D0279A6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74596"/>
      </p:ext>
    </p:extLst>
  </p:cSld>
  <p:clrMapOvr>
    <a:masterClrMapping/>
  </p:clrMapOvr>
  <p:transition spd="slow" advTm="2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F44C-C734-4EC1-8CAE-4574C705F5E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2CCB-7FC5-4E46-9D0C-4FD65BB5BFC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33294"/>
      </p:ext>
    </p:extLst>
  </p:cSld>
  <p:clrMapOvr>
    <a:masterClrMapping/>
  </p:clrMapOvr>
  <p:transition spd="slow" advTm="2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FD9D-0A51-43F0-A743-D0B82EA0302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96B2-F39E-45C2-9B04-CC66FA4A60D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7513"/>
      </p:ext>
    </p:extLst>
  </p:cSld>
  <p:clrMapOvr>
    <a:masterClrMapping/>
  </p:clrMapOvr>
  <p:transition spd="slow" advTm="2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904C-1331-4838-8864-94ADB2D77A2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E94F-1ABB-46E7-980C-6730D84F8FD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7187"/>
      </p:ext>
    </p:extLst>
  </p:cSld>
  <p:clrMapOvr>
    <a:masterClrMapping/>
  </p:clrMapOvr>
  <p:transition spd="slow" advTm="2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93E7-18E4-40BA-BAEF-F6743D60FEE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9460-D2E0-4B85-BADA-000CB1C2048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72883"/>
      </p:ext>
    </p:extLst>
  </p:cSld>
  <p:clrMapOvr>
    <a:masterClrMapping/>
  </p:clrMapOvr>
  <p:transition spd="slow" advTm="2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68B5-1C51-4CAE-B4D5-D19751A469D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28B0-FB55-480C-B14B-C51DBD43BCD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9453"/>
      </p:ext>
    </p:extLst>
  </p:cSld>
  <p:clrMapOvr>
    <a:masterClrMapping/>
  </p:clrMapOvr>
  <p:transition spd="slow" advTm="2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E131-C6DF-48B5-81DE-3E4B86A1886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230F-DBFD-4B05-86FC-FFAACD35A9E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2905"/>
      </p:ext>
    </p:extLst>
  </p:cSld>
  <p:clrMapOvr>
    <a:masterClrMapping/>
  </p:clrMapOvr>
  <p:transition spd="slow" advTm="2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9848-82F8-4846-AD4E-245E25EFC21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CF8C-FD1E-4790-AD52-8FC8126781C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9070"/>
      </p:ext>
    </p:extLst>
  </p:cSld>
  <p:clrMapOvr>
    <a:masterClrMapping/>
  </p:clrMapOvr>
  <p:transition spd="slow" advTm="2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67CF-A928-4532-A0D7-43CD822D06B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CB50-43AD-4BBE-9AB0-C91662F3BBA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0313"/>
      </p:ext>
    </p:extLst>
  </p:cSld>
  <p:clrMapOvr>
    <a:masterClrMapping/>
  </p:clrMapOvr>
  <p:transition spd="slow" advTm="2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380C-648F-43C5-B9A6-768CD3E8F794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63F6-3E8C-43F1-9F2F-2844F9AB5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24948"/>
      </p:ext>
    </p:extLst>
  </p:cSld>
  <p:clrMapOvr>
    <a:masterClrMapping/>
  </p:clrMapOvr>
  <p:transition spd="slow" advTm="2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268B-5153-46BA-94B8-8B7544437DB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9998-7A55-46A6-A639-5E7E35C1476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3710"/>
      </p:ext>
    </p:extLst>
  </p:cSld>
  <p:clrMapOvr>
    <a:masterClrMapping/>
  </p:clrMapOvr>
  <p:transition spd="slow" advTm="2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ADA7-D78A-46FE-A1B4-3B12847632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F77-5B59-4AB1-928A-9D16106FE9F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59724"/>
      </p:ext>
    </p:extLst>
  </p:cSld>
  <p:clrMapOvr>
    <a:masterClrMapping/>
  </p:clrMapOvr>
  <p:transition spd="slow" advTm="2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B9D9-2E38-40FB-8B4B-C7537724253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092D-1ECC-4BBD-A8A7-90DA31BB4BD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6693"/>
      </p:ext>
    </p:extLst>
  </p:cSld>
  <p:clrMapOvr>
    <a:masterClrMapping/>
  </p:clrMapOvr>
  <p:transition spd="slow" advTm="2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C8F5-DD4C-4A8B-93CE-BC882F6CCA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2537"/>
      </p:ext>
    </p:extLst>
  </p:cSld>
  <p:clrMapOvr>
    <a:masterClrMapping/>
  </p:clrMapOvr>
  <p:transition spd="slow" advTm="2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B6EC-CD32-4E7F-9FD2-E5CC1EF87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8019"/>
      </p:ext>
    </p:extLst>
  </p:cSld>
  <p:clrMapOvr>
    <a:masterClrMapping/>
  </p:clrMapOvr>
  <p:transition spd="slow" advTm="2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4374-194F-4ABB-90AE-967AB3FFB7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8860"/>
      </p:ext>
    </p:extLst>
  </p:cSld>
  <p:clrMapOvr>
    <a:masterClrMapping/>
  </p:clrMapOvr>
  <p:transition spd="slow" advTm="2000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0E87-E70A-42D5-960A-1249C336EE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54412"/>
      </p:ext>
    </p:extLst>
  </p:cSld>
  <p:clrMapOvr>
    <a:masterClrMapping/>
  </p:clrMapOvr>
  <p:transition spd="slow" advTm="2000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386C-D937-4E39-B837-26D11C2742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8982"/>
      </p:ext>
    </p:extLst>
  </p:cSld>
  <p:clrMapOvr>
    <a:masterClrMapping/>
  </p:clrMapOvr>
  <p:transition spd="slow" advTm="2000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F0E9-7F06-4215-B0D9-7E41F79E96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4127"/>
      </p:ext>
    </p:extLst>
  </p:cSld>
  <p:clrMapOvr>
    <a:masterClrMapping/>
  </p:clrMapOvr>
  <p:transition spd="slow" advTm="2000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00B21-2844-416B-9BD4-3F0770E644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6082"/>
      </p:ext>
    </p:extLst>
  </p:cSld>
  <p:clrMapOvr>
    <a:masterClrMapping/>
  </p:clrMapOvr>
  <p:transition spd="slow" advTm="2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9BCD-3AC3-4F57-AE90-8B08A782E67C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91DC-AB6A-442D-9890-D766AFDD62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935625"/>
      </p:ext>
    </p:extLst>
  </p:cSld>
  <p:clrMapOvr>
    <a:masterClrMapping/>
  </p:clrMapOvr>
  <p:transition spd="slow" advTm="20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B400-2AD1-46B6-84BB-AA9B39BB9C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50056"/>
      </p:ext>
    </p:extLst>
  </p:cSld>
  <p:clrMapOvr>
    <a:masterClrMapping/>
  </p:clrMapOvr>
  <p:transition spd="slow" advTm="2000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7818-D6CF-4981-A64A-AD247F8664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47924"/>
      </p:ext>
    </p:extLst>
  </p:cSld>
  <p:clrMapOvr>
    <a:masterClrMapping/>
  </p:clrMapOvr>
  <p:transition spd="slow" advTm="2000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9C33-2BB5-46A4-A775-52DC56CCEA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1850"/>
      </p:ext>
    </p:extLst>
  </p:cSld>
  <p:clrMapOvr>
    <a:masterClrMapping/>
  </p:clrMapOvr>
  <p:transition spd="slow" advTm="2000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911C-15E5-4E7B-BB50-E2AC8DBA69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75790"/>
      </p:ext>
    </p:extLst>
  </p:cSld>
  <p:clrMapOvr>
    <a:masterClrMapping/>
  </p:clrMapOvr>
  <p:transition spd="slow" advTm="20000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D421-D91E-4F18-9EA8-B2DFB6A282C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72002"/>
      </p:ext>
    </p:extLst>
  </p:cSld>
  <p:clrMapOvr>
    <a:masterClrMapping/>
  </p:clrMapOvr>
  <p:transition spd="slow" advTm="2000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C7DB-F9F7-4FB7-AE5A-4138E1BBC21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3189"/>
      </p:ext>
    </p:extLst>
  </p:cSld>
  <p:clrMapOvr>
    <a:masterClrMapping/>
  </p:clrMapOvr>
  <p:transition spd="slow" advTm="2000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566E-F61F-441C-B067-E14EF549B31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64510"/>
      </p:ext>
    </p:extLst>
  </p:cSld>
  <p:clrMapOvr>
    <a:masterClrMapping/>
  </p:clrMapOvr>
  <p:transition spd="slow" advTm="20000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740C-D3D6-4922-A8C0-4A13DF7C875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5081"/>
      </p:ext>
    </p:extLst>
  </p:cSld>
  <p:clrMapOvr>
    <a:masterClrMapping/>
  </p:clrMapOvr>
  <p:transition spd="slow" advTm="20000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2FD9-5BDF-4E36-9C14-C162E104CC3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5631"/>
      </p:ext>
    </p:extLst>
  </p:cSld>
  <p:clrMapOvr>
    <a:masterClrMapping/>
  </p:clrMapOvr>
  <p:transition spd="slow" advTm="20000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ADB0-ABE0-4788-99A1-268D301D124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15070"/>
      </p:ext>
    </p:extLst>
  </p:cSld>
  <p:clrMapOvr>
    <a:masterClrMapping/>
  </p:clrMapOvr>
  <p:transition spd="slow" advTm="2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8F96-43F4-4D6A-AFE7-8DCABC1C8650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571A-0AD6-492B-B75B-57DC2F27E8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81469"/>
      </p:ext>
    </p:extLst>
  </p:cSld>
  <p:clrMapOvr>
    <a:masterClrMapping/>
  </p:clrMapOvr>
  <p:transition spd="slow" advTm="20000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DB14-51EC-462A-A498-A61571BAA7F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25195"/>
      </p:ext>
    </p:extLst>
  </p:cSld>
  <p:clrMapOvr>
    <a:masterClrMapping/>
  </p:clrMapOvr>
  <p:transition spd="slow" advTm="20000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036D-AAFB-4B07-AE3D-3AAD6EAEBC1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910"/>
      </p:ext>
    </p:extLst>
  </p:cSld>
  <p:clrMapOvr>
    <a:masterClrMapping/>
  </p:clrMapOvr>
  <p:transition spd="slow" advTm="20000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ECBE-B81F-4C99-BB1D-69D1ACA9ADF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56684"/>
      </p:ext>
    </p:extLst>
  </p:cSld>
  <p:clrMapOvr>
    <a:masterClrMapping/>
  </p:clrMapOvr>
  <p:transition spd="slow" advTm="20000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6A02-4D67-43CD-AB24-53E94271EA6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98501"/>
      </p:ext>
    </p:extLst>
  </p:cSld>
  <p:clrMapOvr>
    <a:masterClrMapping/>
  </p:clrMapOvr>
  <p:transition spd="slow" advTm="20000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A4914-181D-4F8B-B5B8-825A425C6B1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62395"/>
      </p:ext>
    </p:extLst>
  </p:cSld>
  <p:clrMapOvr>
    <a:masterClrMapping/>
  </p:clrMapOvr>
  <p:transition spd="slow" advTm="2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8E6E-C1D8-435C-80A1-219E848958D4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CEC9-EA7D-410B-A170-77386E089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252470"/>
      </p:ext>
    </p:extLst>
  </p:cSld>
  <p:clrMapOvr>
    <a:masterClrMapping/>
  </p:clrMapOvr>
  <p:transition spd="slow" advTm="2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DDAE-C2AB-415D-9F38-A58B92258094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E4A2-DFAB-4AE6-9F8E-3C5C862723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101823"/>
      </p:ext>
    </p:extLst>
  </p:cSld>
  <p:clrMapOvr>
    <a:masterClrMapping/>
  </p:clrMapOvr>
  <p:transition spd="slow" advTm="2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E4B7-81BE-4D69-AFB0-39BC42E88CA2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C91A-146F-4CC4-A823-C48EC0891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3786"/>
      </p:ext>
    </p:extLst>
  </p:cSld>
  <p:clrMapOvr>
    <a:masterClrMapping/>
  </p:clrMapOvr>
  <p:transition spd="slow" advTm="2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92BC-B73C-41DD-99ED-8A6ACCBEF0E0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6F-4E29-438F-9170-EE78880404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657006"/>
      </p:ext>
    </p:extLst>
  </p:cSld>
  <p:clrMapOvr>
    <a:masterClrMapping/>
  </p:clrMapOvr>
  <p:transition spd="slow" advTm="2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A11D-6F32-4DFB-9AE9-5DD3B12B024B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7BC1-CCAC-48D4-8977-D0888B8A55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300979"/>
      </p:ext>
    </p:extLst>
  </p:cSld>
  <p:clrMapOvr>
    <a:masterClrMapping/>
  </p:clrMapOvr>
  <p:transition spd="slow" advTm="2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091E6-D6BE-48B6-B2FC-F06DC2E42E9D}" type="datetimeFigureOut">
              <a:rPr lang="es-ES"/>
              <a:pPr>
                <a:defRPr/>
              </a:pPr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5590B-B6D4-4789-B55E-85E4CDAFC9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 advTm="2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AC852-5FD1-421D-9C44-1C25E899709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12B91-960B-4688-BA16-048AF8AE421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 advTm="2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tx1"/>
            </a:gs>
            <a:gs pos="0">
              <a:srgbClr val="333300"/>
            </a:gs>
            <a:gs pos="0">
              <a:srgbClr val="EAB200"/>
            </a:gs>
            <a:gs pos="50000">
              <a:schemeClr val="tx1"/>
            </a:gs>
            <a:gs pos="100000">
              <a:srgbClr val="CCCC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D7E213-0571-41CE-AAED-10A25543D6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Tm="2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AF8F86E-56C7-4809-99FC-3793D6775EFE}" type="slidenum">
              <a:rPr lang="es-ES">
                <a:solidFill>
                  <a:srgbClr val="FFFFFF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3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 advTm="2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extracine.com/files/2008/07/pas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1 CuadroTexto"/>
          <p:cNvSpPr txBox="1">
            <a:spLocks noChangeArrowheads="1"/>
          </p:cNvSpPr>
          <p:nvPr/>
        </p:nvSpPr>
        <p:spPr bwMode="auto">
          <a:xfrm>
            <a:off x="179388" y="188913"/>
            <a:ext cx="5140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800" b="1">
                <a:solidFill>
                  <a:srgbClr val="00FF00"/>
                </a:solidFill>
              </a:rPr>
              <a:t>Renunciando a su Categoría,</a:t>
            </a:r>
          </a:p>
          <a:p>
            <a:pPr eaLnBrk="1" hangingPunct="1"/>
            <a:r>
              <a:rPr lang="es-ES" sz="2800" b="1">
                <a:solidFill>
                  <a:srgbClr val="00FF00"/>
                </a:solidFill>
              </a:rPr>
              <a:t>pasó por uno de tantos, </a:t>
            </a:r>
          </a:p>
          <a:p>
            <a:pPr eaLnBrk="1" hangingPunct="1"/>
            <a:r>
              <a:rPr lang="es-ES" sz="2800" b="1">
                <a:solidFill>
                  <a:srgbClr val="00FF00"/>
                </a:solidFill>
              </a:rPr>
              <a:t>se entregó por amor,</a:t>
            </a:r>
          </a:p>
          <a:p>
            <a:pPr eaLnBrk="1" hangingPunct="1"/>
            <a:r>
              <a:rPr lang="es-ES" sz="2800" b="1">
                <a:solidFill>
                  <a:srgbClr val="00FF00"/>
                </a:solidFill>
              </a:rPr>
              <a:t>y vive para siempre.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972000" y="4811668"/>
            <a:ext cx="37444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Jesús Nazareno, </a:t>
            </a:r>
          </a:p>
          <a:p>
            <a:pPr algn="ctr" eaLnBrk="1" hangingPunct="1">
              <a:defRPr/>
            </a:pPr>
            <a:r>
              <a:rPr lang="es-E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Rey de los Judíos</a:t>
            </a:r>
          </a:p>
          <a:p>
            <a:pPr algn="ctr" eaLnBrk="1" hangingPunct="1">
              <a:defRPr/>
            </a:pPr>
            <a:r>
              <a:rPr lang="es-ES" sz="2400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(¡La afirmación </a:t>
            </a:r>
          </a:p>
          <a:p>
            <a:pPr algn="ctr" eaLnBrk="1" hangingPunct="1">
              <a:defRPr/>
            </a:pPr>
            <a:r>
              <a:rPr lang="es-ES" sz="2400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es de un increyente!)</a:t>
            </a:r>
            <a:endParaRPr lang="es-ES" sz="2400" b="1" i="1" dirty="0" smtClean="0">
              <a:ln>
                <a:solidFill>
                  <a:srgbClr val="00B0F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 rot="20399915">
            <a:off x="3580051" y="1845372"/>
            <a:ext cx="1368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3600" b="1" i="1" dirty="0" smtClean="0">
                <a:ln>
                  <a:solidFill>
                    <a:srgbClr val="FFFF00"/>
                  </a:solidFill>
                </a:ln>
                <a:solidFill>
                  <a:srgbClr val="6699FF"/>
                </a:solidFill>
              </a:rPr>
              <a:t>INRI</a:t>
            </a:r>
          </a:p>
        </p:txBody>
      </p:sp>
      <p:cxnSp>
        <p:nvCxnSpPr>
          <p:cNvPr id="4" name="3 Conector recto de flecha"/>
          <p:cNvCxnSpPr>
            <a:stCxn id="5" idx="2"/>
          </p:cNvCxnSpPr>
          <p:nvPr/>
        </p:nvCxnSpPr>
        <p:spPr>
          <a:xfrm>
            <a:off x="4375150" y="2471738"/>
            <a:ext cx="2212975" cy="2339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96392"/>
      </p:ext>
    </p:extLst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C1C12"/>
            </a:gs>
            <a:gs pos="56000">
              <a:srgbClr val="3E2822"/>
            </a:gs>
            <a:gs pos="80000">
              <a:srgbClr val="332613"/>
            </a:gs>
            <a:gs pos="100000">
              <a:srgbClr val="3326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Administrador\Desktop\Sin títul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7198"/>
            <a:ext cx="54721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50825" y="116632"/>
            <a:ext cx="8497888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El Juez de la historia se ha identificado </a:t>
            </a:r>
          </a:p>
          <a:p>
            <a:pPr algn="ctr">
              <a:defRPr/>
            </a:pPr>
            <a:r>
              <a:rPr lang="es-ES" sz="3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con las últimas y más despreciadas </a:t>
            </a:r>
            <a:endParaRPr lang="es-ES" sz="33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3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víctimas de </a:t>
            </a:r>
            <a:r>
              <a:rPr lang="es-ES" sz="3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la historia</a:t>
            </a:r>
            <a:r>
              <a:rPr lang="es-ES" sz="33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es-ES" sz="33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Esas que pasaron a nuestro lado, suscitando </a:t>
            </a:r>
          </a:p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nuestra compasión </a:t>
            </a:r>
            <a:r>
              <a:rPr lang="es-ES_tradnl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nuestra repulsa</a:t>
            </a: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C:\Users\Administrador\Desktop\n título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5185271" cy="34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243081" y="2132856"/>
            <a:ext cx="4124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32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Esta llamada </a:t>
            </a:r>
          </a:p>
          <a:p>
            <a:pPr algn="ctr" eaLnBrk="1" hangingPunct="1">
              <a:defRPr/>
            </a:pPr>
            <a:r>
              <a:rPr lang="es-ES" sz="32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la última </a:t>
            </a:r>
          </a:p>
          <a:p>
            <a:pPr algn="ctr" eaLnBrk="1" hangingPunct="1">
              <a:defRPr/>
            </a:pPr>
            <a:r>
              <a:rPr lang="es-ES" sz="32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definitiva revelación del Dios-Amor.</a:t>
            </a:r>
          </a:p>
          <a:p>
            <a:pPr algn="ctr" eaLnBrk="1" hangingPunct="1">
              <a:defRPr/>
            </a:pPr>
            <a:endParaRPr lang="es-ES" sz="12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214414" y="1126485"/>
            <a:ext cx="6525938" cy="646331"/>
          </a:xfrm>
          <a:prstGeom prst="rect">
            <a:avLst/>
          </a:prstGeom>
          <a:gradFill>
            <a:gsLst>
              <a:gs pos="40800">
                <a:srgbClr val="091625"/>
              </a:gs>
              <a:gs pos="0">
                <a:srgbClr val="D6A300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“Venid, benditos de mi Padre”.</a:t>
            </a:r>
          </a:p>
        </p:txBody>
      </p:sp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1863725" y="333375"/>
            <a:ext cx="494347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E8E5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Y LA SENTENCIA </a:t>
            </a:r>
            <a:endParaRPr lang="es-ES" sz="3200" b="1" dirty="0">
              <a:solidFill>
                <a:srgbClr val="E8E57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542722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 smtClean="0">
                <a:solidFill>
                  <a:srgbClr val="D6A300"/>
                </a:solidFill>
                <a:latin typeface="Berlin Sans FB Demi" pitchFamily="34" charset="0"/>
              </a:rPr>
              <a:t>Y es para todos:</a:t>
            </a:r>
            <a:r>
              <a:rPr lang="es-ES_tradnl" sz="2800" dirty="0">
                <a:solidFill>
                  <a:srgbClr val="D6A300"/>
                </a:solidFill>
                <a:latin typeface="Berlin Sans FB Demi" pitchFamily="34" charset="0"/>
              </a:rPr>
              <a:t/>
            </a:r>
            <a:br>
              <a:rPr lang="es-ES_tradnl" sz="2800" dirty="0">
                <a:solidFill>
                  <a:srgbClr val="D6A300"/>
                </a:solidFill>
                <a:latin typeface="Berlin Sans FB Demi" pitchFamily="34" charset="0"/>
              </a:rPr>
            </a:br>
            <a:r>
              <a:rPr lang="es-ES_tradnl" sz="2800" dirty="0">
                <a:solidFill>
                  <a:srgbClr val="392BF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«pueblo elegido» y «pueblo pagano</a:t>
            </a:r>
            <a:r>
              <a:rPr lang="es-ES_tradnl" sz="2800" dirty="0" smtClean="0">
                <a:solidFill>
                  <a:srgbClr val="392BF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».</a:t>
            </a:r>
            <a:endParaRPr lang="es-ES" sz="2800" dirty="0">
              <a:solidFill>
                <a:srgbClr val="392BF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000">
        <p:circle/>
      </p:transition>
    </mc:Choice>
    <mc:Fallback>
      <p:transition spd="slow" advTm="2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Searches\Desktop\CRISTO REY\Crsito 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0813786">
            <a:off x="640182" y="352916"/>
            <a:ext cx="3429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 definitiva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31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20000">
        <p14:switch dir="r"/>
        <p:sndAc>
          <p:stSnd>
            <p:snd r:embed="rId2" name="haendel-02-W.wav"/>
          </p:stSnd>
        </p:sndAc>
      </p:transition>
    </mc:Choice>
    <mc:Fallback>
      <p:transition spd="slow" advTm="20000">
        <p:fade/>
        <p:sndAc>
          <p:stSnd>
            <p:snd r:embed="rId2" name="haendel-02-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ANTONIA\Desktop\Week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2" y="908720"/>
            <a:ext cx="7918568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ANTONIA\Desktop\23\Imagen 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135063"/>
            <a:ext cx="27717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10252" y="260648"/>
            <a:ext cx="8324255" cy="600164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“</a:t>
            </a:r>
            <a:r>
              <a:rPr lang="es-ES" sz="33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Heredad el Reino preparado para vosotros</a:t>
            </a:r>
            <a:r>
              <a:rPr lang="es-ES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”</a:t>
            </a:r>
          </a:p>
        </p:txBody>
      </p:sp>
      <p:sp>
        <p:nvSpPr>
          <p:cNvPr id="12297" name="1 CuadroTexto"/>
          <p:cNvSpPr txBox="1">
            <a:spLocks noChangeArrowheads="1"/>
          </p:cNvSpPr>
          <p:nvPr/>
        </p:nvSpPr>
        <p:spPr bwMode="auto">
          <a:xfrm>
            <a:off x="179512" y="4077072"/>
            <a:ext cx="871296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3300" b="1" i="1" dirty="0" smtClean="0">
                <a:solidFill>
                  <a:srgbClr val="392BF5"/>
                </a:solidFill>
                <a:latin typeface="Arial" pitchFamily="34" charset="0"/>
                <a:cs typeface="Arial" pitchFamily="34" charset="0"/>
              </a:rPr>
              <a:t>Si somos hijos, también somos herederos. </a:t>
            </a:r>
          </a:p>
          <a:p>
            <a:pPr algn="ctr" eaLnBrk="1" hangingPunct="1">
              <a:defRPr/>
            </a:pPr>
            <a:r>
              <a:rPr lang="es-ES_tradnl" sz="33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Se nos promete la misma herencia </a:t>
            </a:r>
          </a:p>
          <a:p>
            <a:pPr algn="ctr" eaLnBrk="1" hangingPunct="1">
              <a:defRPr/>
            </a:pPr>
            <a:r>
              <a:rPr lang="es-ES_tradnl" sz="33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de Jesús, el Hijo Amado,</a:t>
            </a:r>
          </a:p>
          <a:p>
            <a:pPr algn="ctr" eaLnBrk="1" hangingPunct="1">
              <a:defRPr/>
            </a:pPr>
            <a:r>
              <a:rPr lang="es-ES_tradnl" sz="33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el único Rey y Señor de la historia.</a:t>
            </a:r>
          </a:p>
          <a:p>
            <a:pPr algn="ctr" eaLnBrk="1" hangingPunct="1">
              <a:defRPr/>
            </a:pPr>
            <a:r>
              <a:rPr lang="es-ES_tradnl" sz="40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¡¡Nada menos!!</a:t>
            </a:r>
            <a:endParaRPr lang="es-ES" sz="4000" b="1" dirty="0" smtClean="0">
              <a:solidFill>
                <a:srgbClr val="00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9750" y="5876925"/>
            <a:ext cx="1841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4000" b="1" dirty="0">
              <a:effectLst>
                <a:outerShdw blurRad="50800" dist="38100" dir="8100000" algn="tr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 rot="21042238">
            <a:off x="899365" y="2648653"/>
            <a:ext cx="7345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800" b="1" i="1" cap="none" spc="0" dirty="0" smtClean="0">
                <a:ln/>
                <a:solidFill>
                  <a:schemeClr val="accent3"/>
                </a:solidFill>
                <a:effectLst/>
              </a:rPr>
              <a:t>Al atardecer de la vida…</a:t>
            </a:r>
            <a:endParaRPr lang="es-ES" sz="48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 advTm="2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 descr="C:\Users\Usuario\Searches\Desktop\EVANGELIO imagenes\jesus en Galilea\Jesú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143404" cy="60267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6013" y="188913"/>
            <a:ext cx="7046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solidFill>
                  <a:srgbClr val="CCCC00"/>
                </a:solidFill>
                <a:latin typeface="Berlin Sans FB Demi" pitchFamily="34" charset="0"/>
              </a:rPr>
              <a:t>Nuestra vida se está jugando ahora mismo</a:t>
            </a:r>
            <a:r>
              <a:rPr lang="es-ES_tradnl" sz="3200" dirty="0">
                <a:solidFill>
                  <a:srgbClr val="CCCC00"/>
                </a:solidFill>
                <a:latin typeface="Berlin Sans FB Demi" pitchFamily="34" charset="0"/>
              </a:rPr>
              <a:t>.</a:t>
            </a:r>
            <a:endParaRPr lang="es-ES" sz="3200" dirty="0">
              <a:solidFill>
                <a:srgbClr val="CCCC00"/>
              </a:solidFill>
              <a:latin typeface="Berlin Sans FB Demi" pitchFamily="34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929063" y="2276872"/>
            <a:ext cx="489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800" dirty="0">
                <a:solidFill>
                  <a:srgbClr val="CCCC00"/>
                </a:solidFill>
                <a:latin typeface="Berlin Sans FB Demi" pitchFamily="34" charset="0"/>
              </a:rPr>
              <a:t>Ahora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nos estamos acercando o alejando de los que sufren.</a:t>
            </a:r>
            <a:endParaRPr lang="es-ES" sz="28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 rot="21274476">
            <a:off x="1509713" y="5739189"/>
            <a:ext cx="7129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dirty="0">
                <a:solidFill>
                  <a:srgbClr val="CCCC00"/>
                </a:solidFill>
                <a:latin typeface="Berlin Sans FB Demi" pitchFamily="34" charset="0"/>
              </a:rPr>
              <a:t>Ahora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estamos decidiendo nuestra vida. </a:t>
            </a:r>
            <a:endParaRPr lang="es-ES" sz="28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997565">
            <a:off x="3544888" y="4001629"/>
            <a:ext cx="5000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800" dirty="0">
                <a:solidFill>
                  <a:srgbClr val="CCCC00"/>
                </a:solidFill>
                <a:latin typeface="Berlin Sans FB Demi" pitchFamily="34" charset="0"/>
              </a:rPr>
              <a:t>Ahora</a:t>
            </a:r>
            <a:r>
              <a:rPr lang="es-E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nos estamos acercando o  alejando de Cristo.</a:t>
            </a:r>
          </a:p>
        </p:txBody>
      </p:sp>
    </p:spTree>
    <p:extLst>
      <p:ext uri="{BB962C8B-B14F-4D97-AF65-F5344CB8AC3E}">
        <p14:creationId xmlns:p14="http://schemas.microsoft.com/office/powerpoint/2010/main" val="1752910757"/>
      </p:ext>
    </p:extLst>
  </p:cSld>
  <p:clrMapOvr>
    <a:masterClrMapping/>
  </p:clrMapOvr>
  <p:transition spd="slow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4" descr="data:image/jpeg;base64,/9j/4AAQSkZJRgABAQAAAQABAAD/2wCEAAkGBhQSERUUExQWFBUWFxoXGBgYGRseGRoYGxsXGBoaHh4aHCYeFx0kHBkYIC8gIygpLCwsFR8xNTAqNSYrLCkBCQoKDgwOGg8PGiokHhwsKSkpKSksKSksKSwpKSkpKSwpLCksKSkpKSksKTUpLCksKSkpLCwsLCksLCwsLCwpLP/AABEIALcBFAMBIgACEQEDEQH/xAAcAAACAgMBAQAAAAAAAAAAAAADBAIFAAEGBwj/xABCEAABAwIEAwUFBgUDAwQDAAABAgMRACEEEjFBBVFhEyJxgaEGMpGx8BRCUsHR4QcjYnLxM5KigrLSFVOT4jRDc//EABkBAAMBAQEAAAAAAAAAAAAAAAABAgMEBf/EACcRAAICAgIBBAICAwAAAAAAAAABAhEDIRIxQQQTIlFhcTKxFJGh/9oADAMBAAIRAxEAPwDyYINQyEGrZWGSDa/XbXaonBk3BTy1E/rWPNDorQKkk1btcEcVomfNPjzraeCO6htUc4/SqsQjw97KsHLmEEERsbH4WovFMUFKASICUgTGpjvE8+Xl1p1nhrgghCwdJAN+elRxGFWT3sxjSQTA2HhRyFW7KdEk1JSSBVkMH0jxn46VrsOZB+r0rGJIazRRVYaAOvz5UycDcReYIvTJZMROnqOlLkOiuwXC1ukhO0STbUwPX5UNRKZQdQSD46GrNCyFEpJB/MXHjeKQXhgb3JJvMzJuZ/WnYgKDBm5qQX3rfXxpnsosRRm0g7ek0nKgFM8jqKx1okjYc6tW8DMwmOvOjNYZShBSBa3I1jLLTJZWM4KVRJ8dKe/9P+uc/nR04EgX8Kew6JtE+tQ8jl0CZTLwQGosakjDx+VdIjhxVt+foLetNt8IQLqj66CwraKmxnILw6ibG2k60VjhCrZRJgHzMDytNdu022nQDzin0YdQAJSUg3TaCrqNwP6vhWvF/YUc3geCOKM5BedTGtdJwzhxYglsPGL/AM3LkNryUnMdbetM5yBAsT6Vt5y0TaJP11MCqUUhoO06lSQbja/OqjiuCMkokm8QRv5+NO5oSKI25r3QqUmx5jvCORtHnTatC8nBY3COBQKkLITJBy0hh21IaKMp7xFyORJ0I69LRXcO8SF4T6/tSK8agwVIA16AEEbxedbzrWal7fQnFPs5zA4TsFpUgiY8bEXkbjfyEVX4hgeKjck85muuVisOf9Sw5kQQI5jW3MGlP/RVKCUpSD2iVOZiUyhSSOyQTNsySsKA3X/SKhOzWKv9HKKaN5IigratrPhTSsMrLIBA5kjzoOHTChmkD6+vKqTM+gbiO6nz+ZoSmZPwqycYSZIUBGx8rDr+9YjhzirpTIG4iI0m/wBXp2MQVh+tZTymlD7p/wBp/Sso5C2UzOKVcSSNY18frpUU4pQOtvDap4IEydD9SaMGNdqh0MaYXJJKlJvbXy0pjtyLSqNIk1WFJ50UYsmx+t6WxjznFig2Jj6+FDVxBxMwogEXj0FDZfOkA86I48pNxmAI6xH1NKxUab9oXkiM5gCIk6flRD7SKIGaDf4/4oKnQuNCee9EwpEwbUcgSLZGNcIBKUQb3QPyracTCu8lqToMo0+FEwhBGp+P1NOtISodZseRFrc6jmzXgVuIbGpZSDoSJmP0rZw7Zg9jHIhav1q2Tc5VctdjS7raCS3m7wo9xsXtoSRw5tVy2qZ2WANdL/V6MzwpEmxTy7yf0rGGMhhdx00/Y9aA+yUq7uhOmo8gdDRz+yXGhhWBKVEDKbT7yZ3G5ittOBJ76FDqMqx8Ar8qxCEkCUgeV6bdwoSlBUlKQod1Ws95QvaxkEQNgDzpKcH1EkkjENOdwLki+Uykg84UBy2qqOKIc0UAHI0tAOs8jUuIYRSgAysoIUUqB0jnpf401hcKoAAqzGLmInyFbqUl0kRKHLyWn2sHc/CfzFGbeRuVfAR6GaVZYJtcmn2MIlNzCj/xH/l8vGtFfksbwUIAKcw5E2UfPb+7paTRH8UonMolSjufh8KWLxJtc7mpg5bmrCw6DlEmhknzME+H3R6z5jlUVLO/kPzP5Dfe2ss0eNAjbi9qLh1d5H9yf+4UsL3orbuWV/guOq/uD4949EGgCnxIAURsCQPjFRw7mVW+9hzykA8t6g45WsK4S62EpzHOITITO8TtpqahjAY5jMoqMk7mO70PK/5VUucOAMhCVSdYHLwrtuJYIZskWIMiB3cvfmCLcptqa5t5nMBBI30tp1rhzPhK/sLaK53AS0oSQoXCReZI3tFLYDgryvuKI5x620qycZyicx+V/QCmkOJVKO0dCgBobf8A2pRyOikrK9rAoQqHmyoaEXT+lWD3EsvdZbShuIuCoq8ZmaNxDh8qGZ1wGLRpHUhJHPekcYW0gIzwcuyVT8TAJ8qrkPi0LOupJum/Sa1SLuEE2cOm+vzrKdfkzsqU7mKlnFJB7nTAAmtWhh0FJtE/lUHSE7AknXf5UMYBeoHyg/rRkYJ0n3PMaUtAZnk2M9Br8N6m1jjlKSKMngCj98DcjceVNs8MA+8FGYsLz4mlyiMrUMBWhhXOmWsGYkyqN49Kszw0IKEqgZtDYp8JSaYd4dkEyImJB+B8+oqJTKS8lWltwGQUi28j9v8ANNJxFsoCtQZGgOxramyNu0G8iTfY1FdiMq8o2ESI+NRyvsVj2Dxq7h1BI5jf96C8O+HUyoSEmUGwtEn0E70dAUU2Oc7Qm0nQU9h8diUJFndNEBpMbXmZGlzGs7041dnRixSyLQNLRy/eIJNzFunrrvNWPDPZ4OJUpdzMABxAULAlRC9toBm3UVVvcXxZX/pukcy7hwdv6aaHEsQoRLyfF1k2GggWrSoLb2X/AIeaXh/6E1nKmyVJVtmBunnCgI8IOlEfdU5ANkhIEeClKm/VRppt1BUovuKClNnIpzLCVCSASgwcyhGv3hodTt8JSkybEhOYgXURN72A2/KtoxjXxMMmJ49MSRh+Wv1pTrXD/wAVug1/QfVqZBCbC3zPidT4aVoSdLVpxMSUgCBYchv4862Ek+FaCALmpGTc90bcz4D89KoCQgWFzWwL8z6Dw/EeunjrWkp20HqfE7+Fh0rFOcqAJ5gPGoi9QAoiQTYRpJkwABqpR+6nr+cAgAMfi+ybUoJKsomBy5nkOtKuPvHuvISykDM2CpJU4TAUoXBVEXMQBlAOtGxXFUplKCct5VOVS1Qcqh+FKSQoJ5iTew57Be0C1OkLWoudmtDmdYUhYUoH+XaWwnKm3O8WoAsXDTns62rts4bUtKQRI2JFzA71gdQlWtV6JWoJRdSjAH5nkBqTyFdOlKGm0tjKcozDN/LWVG6lIcFjJuByAFQwK/FYogqTIKQDABEeUaCeUX2qjdbvMmw0m3wpniWKUuSk3UqVZtYERMDXX61VzWkxpeK87PLlLQjTWNvcaHXb9qg/xESIGUdATPkTG1LLOWe7mB3I7sH1pkLSEyBbkBNovqdZ6U4rVFodxXtAcmVqAQLk2+Gxqtw/auKSHFDL+Imet7zQgsRm1PkDp4xQUYnMR3T4wYkddP8AFXQ7sed4aQbJQvfN2oE+RIPxrVRQsR96t0rA5g4QC5BPrR22uSZ8qsEIQglLagpGgVBE+u1N8RwYTlyrSrMhK5TaCoSUnW4rS/sVFazhJuCBA0NvLqasMO+JAVGv1F6TOHWDdJ8QRcU01w+wg5TsY+prOc4ryFjC1RaApI33FQQzJmIIP/Wk9OdtporeCVmvB00kGfzpgpSmM5SPU/AfVqz5uWoqwsWS2YiCZN7CPnajtYVRsmTsBrTzjaQgEFMESCpQ9Epkz4mkMLjVhUkyN0/dPwsfOtVhnLt0FsG8hLZkqH9ouT4xpRXsE0tOZAgiCFE3PkLb7miYhSnFFRgT8uXIU3gcG0pJUpwiLGEZgOU94RvWntRhscYOTpAuKNpYabSm5UELKohKSq5ATMTINyP1pA8XWRBdtERCNLf09BXUYI4d/KXmnx2achSUd5fJQhagmBIPjXX8COEdHZYfCsjs7KStKcw+IKt9TW8XC6LfuRjp6PJBiD+M/wDD9K07iosXD5FP5CveE8Dw0ErwzCY/obI/7RXK+17PD1MONNtsh4pPZ5EIBziIAUANTAgHfSqcYLtIazeoktSl/wBPL0qDym21QpJdQnNHeAUpKT7pTMZpjnFdjxVnK8pKSSBlAkRaCR865PhbCFMPLCilSG5gWUlwmwF+8coJn9K6l5SlLUR0kk231M9YojV6Hmcmly7BBAFzU0qJ0sNJOn7noJNaCR/cevu/DVXnHhUlL3Jnl9bDoKs5zaQNrnmfyH6z5VuedzQi7r016dTyHWrBjhGdAW242sETEkHa17HXWaAESomouqypJgmATA1MCYprEYNxshK0KSo6ApMnw5+VVnFcWlsLSHB2yElXZiCEiJlZvfklM9eVAEeH8cadISSUHLmIKSSBJTFrZidASOpGlTxuPzDKkZUTOWZJP4lH7x9BsBet8N9ssMkNuCE9g0oITlNlqNwmU66GdgrWSZRxmNDi1OAZQslUcpvWEMkpNqUaAC4AaCMKmQEoBUqwgCTRWm1LWEIEqOg+ZPIdavcFw9DEpfbUVLsHNPJI0jpMmb1qAE4H7OIWnvHVaTYb5Ry/PWlHseVWC8yTqOfI8ietHxS8tmlrKTKTmTYdL23pFtlKRYVxepzcdICC2s31eq5SgpRTmN7Hw/K/Knn3gCD9daCs63JnSIrlxglYFs5TCVSNySQeUVDENA2GXMqCOR9KNnUowRp1t8RWsTnzBSMpi+v14+VdBQBLS9CLaHQeU0VloBMCct9xr46D9qIce4UxK0nUkQQfDW1VrbwkjMSfTr51XYdDvYDdK/8AcKygodChNhtcA/kayihCXBuHZwQqQEmRXT4zgbbSkBpMZ2m1kayopEnzgGqpnFKJUS5nUJAH3Rce6AAkZukaXpvj+K7QtZFA5WW0KjTOkHNptcVpkxOTe+xLoKlgC03Gwuf+M+pFLOcQCDASSbjvfpM0w5xhwoCAENpiDlGvzjypRDQ8aI+ngt0MbRxOUixncCEj/jc+ZpNbWYzGt4m3woyG+Vqcb4ar7xCf7tfhrXRSXQCKWRTLTJOgnwFOtsIGxV1VYf7QZPxohd/xt8BAqkhFr7HezPbvpKwChHeWNZ/Ck7XI05Cu+4q0xhx2pazKJUkamC4QpUZiQkEgaDaByrkfZ/2oVhGsv2YqzGSrtUpzbCxEgAD500v2+TorBu+TwI584qkI7HhiEONIX2YGZM95KZ9KVx6nQ4UstADKP5kJEm/dk6AQNla1zzf8RUJM/ZsR/wDI2r5rqWO/ilhEdgF9ohbxhKCm6e+W8yoJSBmB32mgOxx3gK3SDiHlKiZQgkJMxEqVe0H3QnU0/hOFtNf6baUnWYlVt5MqPxozmIQlWUkqVpAGnjyqowvtEfteIYVlSlCUrSehCJvED302N5mOk1yZXJqNXo4v2d4C0riPEMM5KUE2y2MKJgXnZf8AxpPCvhRUR7spCf7SkKHmQqT412OLxKg6p1jKURLiSkZ1rCcqMqjBjugXIFq839msTmZBJv3QfFKUo+SQfOpUeOjSeX3PkXxdrBehhY51NpRWcqAVGJMaAcyTZI6kxVWZC7jDTTgxC0LWU2hJVJERcaRzkGwNWTftVg1HJlZUGkZYKUiEJgEDIZgCwzSDB2qr4jjWEpKVHtVHcEhtB2INi4oHQ2T/AHVy73tJ26G2nCkoYKkNQ0M2SU+8dFSARcb86dgdjjscpByt4h1aInMXVKScwzGAQAkAHL3QJi801xDjfDFswhKULICQsJUFC1sxIBcEiLzqNK4h3i4TCQ24pOWBlTbSANaqWOHrC1KTmQD7okacjmmPWoavyItuEuL+xPBAHZnKl420LiMo13PKdNqt8HhVOGEiALFWyf36CleG8HUvh2MS2lQDi2MoKgdFkqIMJkd0bV0jXZpAASQEmwBtHIjr+K/WmBacK4KwEQhZDlpJssn9OgqOPxzrQKVlDg06jxGoqkxWLH3bct/8eXwqvSreJMz1Pmda48/qFHUexjDj3h9a+Aqtd4kkGAL+NGeAkEEyKrVTn7wMzaRPrXJBc3cg2Nrw+dJUoiCq0gaxsQbedRdZSgg/e3iNtdLkVsOrygCDfdNx4GLC+3Kj/wDqI7OVInW4ATGoiYuZi9vA10Ui9EX1oKTKU+Jygz1gz8aSUACcqgCdExIFJL4z/MJm+m0weoA61pp7nPM/pVcQ5DyHgFQe9HIETO/T96TRgmkKKgFzNhnGvUEVLPI18tv3ozGGzakAH63ouibsxSkSe4f9wH141lRVgEk3UQeQIgfGspWgK/gSFkErvqAed/lar/C4Fa/cQpXgkn5Cr32W9iSlsKxGpulAMADWVHc9Nq6rD8OAslSwkfhXAHlAFemserbM+W6Rw7Hs6+T/AKS/EpIHrW+IcCfQgdmhSlkxOQ5U2PeMpKlAdE8q9CXgwkTnd8lftSymT+Jz/d/9acIRntFTuHZymHwrwQn+UpJyjMUoKZO5NpE8reFIY3EFAUSlRy6pGs+cetWvtJ7RjCrCUJKnCJJUpRKRzE6E9INq47jXFVFK7EZ0iRoQtQJKhGqTIV0Ketaex4XkzUy4w2NC20ue6k87EbRfrU+FcSadcIzQlMEqVYRJB5wQUkb6iuWwnGCR2ZNuzUSVRHaCSlX9IBA+Emuo/hXxPu4pgMsPPZUrSpaSvMQsJUCUiSmFZgdj6YyjwfE18J/Zf4nFNugZHmlEfdChmHlSnaJmM6J/vT+tdy5wbAqJK8GZiSQhQSYEwMpgzoOc+NV+N4Jw0A5cJ3h7oKXAk3/uj6FIjicujCkgqKhHQ1xnty6FrbRopppJMmJLgDsJ8Co+de1Yb2Y4YpsrDDJyiFZVEgGLpsqD057VyuH4JglPDE9jiHHyoPJbJV/LUACEZZCYTA1n8qVlqDR2LKwtDbi0nOpKLHZRAJsbAyaq/a3iTeHa7QoKlrKUDLGZUZlAX2EG8E30pXH40ZT2imWE5lL76sy5USSQCoXJOkG500rz72n9oWQoAPOuqnvKJmANU3BKyOVhOs6VUKUrZE/kqG/a32qdTiQll1JSpBTmEE5jkVeDBKRCROkG03qp4LgQ0kITJk2GpJPKNfCj8D+xYkgOOYhlYkhbiErQZ/rQE5dtq6nE8LLaT9lLZTF1IXLyhvJIBA/pQPGaU9vRUSuDKW/9ZRn/ANpBGf8A6jo14XV0FBxPFFKGUZUN/gSO7PNU3Weqp6RSakxUFVAyLoBoAwiB90eQFHqWHZU4SGxMe8o+6nz3PQUABKYgASTYAaknSrbA8GFlPAm9kj3R4n7xHIWqw4dw5DKZylZNlOkeg/AOlNucXITBOZIFsxuOUK1FIASeIrQkpSUlPTrI8DHWq1bkkqJN5PUn63qeIxeYnOnlHONiefgarnsplV5rhzeorUQDoUPCpP4gAWiaql8QSkCJkk6/OojE54OgrijB3bAafWo97JadpPy0orGKUD3Jk6Ttr+9BAST15T3bbm8elEKiVEQNAZBkeE6TrbwrpjpF2addzKk2MyT/AIE0N5pKrEWJkn9edQdXoIJJtG9SZbUb95I3BAtTtgysxXAkZjAkRM6nralBhiJTexgzNdE7gsom5G5+pigO4EpJ9/WCFJ9CdjWilImivawlrgmOVxWitcjL3qsVMkD7mm83+FDLBKQF93qNNKVhQBtwQJEnff41qo4pwBWp0GhPr1msp6GdrjOGcZcXLYcbAABCCyQTrMkmT4U4tHGEi2FVtcKa/wDOuw9ncO+lhJRELTnGYgkhV0z1AjeO751c4Xtcw7QiIHL3u8SbDkBXS8cX8d6Nlkmvna2c/wCzGPeyFDjalugJJCgAGyRJC1GSna0EkEECDV6lwhJzZFKP4UwhPQTdXifSqrAqJwra85QXXFPKgXUFLUoJ/wBuUW2FOhM3Pj/gVvGPFUjmnJyds8P9uMKW8c+m4lZOYySpKgFpCRc2CogCBlrnMYyQki9kyJImxiCB7tlExJ01r0v+JeAl9twEArRkUdCcqjadU91QPlXm+PbKFTEAxa8XTe46zet4Zot8F2hywTUPd8MGOGpUhSgCjuTDm8kZlDImwAmx5ztVh7C49OExYeQ8mzbiVE50tjMghIKspUZXl0TtPSjYvG5WwkH/AFGDHOQgD8q4/EhSJAuDrExY20N6xlbdiTdfo9hb/iPj4ns0qBukpfsqeqgIFFf/AIlurwj6XShC1Q2ltLyFrOcFJ0EIiU+9tNxrXkp9onUBIbddASIAzGB4XsKhw9RxDqwuVKKFqutKZUkZpJWCNBpadJqaKtl9w/2qfYdcgLCEmHE91wJggAypKk62nedaMziXHn1JZUD2iTAUowB7yoi53MVzQfaSAAgrVnVqohJQUwnui6VA3nwrRedaIAJQSmJSq5T4pOk7VKijX38lt32O8bYdw7paWEZiNkRIO4kSOXMQaY9meBfaVgKfSyfdQFH3yIJSkkwDBFjrfkRVOp4o71yVakiwI5Gbk9Y86CheaM6iEzMDS9WYnrnBOCBCXErQM7avcF9QMqwBzHqK6DDYRSUhQagc4iPM6V5j7EcY+zuKSlxI7v3yACTsDvsb/nXSca9r8QgSpClgxGS6fimw86oycXZdca4al73Mofy5gFGAu8d4i6SbQojoeY5drCuFJUpITlsslQCUkfdzKIvINtelUHEfapbrSkZENJXcCJJOmZRVKieutC4H7Q2SwuF96GyokpGY3BAUkmdQZ+dTRcbR13D+HoWZWtKgPuIUJJ/qIMgdLVajFhIywMuydIHSLVx+DYWhSi8UZ0BShCRmAAPvAJkp6E8iCKvWwpTaDoVJCpNwBMiJzap2N7671E2oq2UWAxX/ALaiFDaYPlz+NQefk3CSr8YEegtP9UTQlKAEIsJvOpHLwoWUyJ0NeXl9S5aiM0tE6WJNCcsI50R0gXB9CaWUJ1rnirGA+zydPI8q22wE6Dw1phDY3taZvrytpUm9zM9AB+nzrfkVRBMAzAHMisK9DPlb/NFnnB86g0IJMA2gkxNz1HqL0uQgLjAUCSg9IIJH0aGy4pMhWh0kaU9ZGtqGt8qVbvDcTf8AbxqrAdwHEXWiS0vIVJy9PMGx89K6ThP8SHkOEYiHWyLFACVDyJyq84OmtcPinHAe4kDx5bAUP7Q5oQPL8tIiqjknB66HUTvOO4jhz6xISG1C5QkpWFReAmIN95FjrBrz/GshOYC4BOXNqeR5JMXitqxXP89fLat9qhXvZiqwnUD6mrlkcu1QcUc+88oKIAMfXWsroCU7gqPMzWVSyfgOLOza9ruIbvIj/wDmj/xFFd9qcWrKVOpJSZEtpsSCk6ETZRHnSJZOlJ8WdyNqO8GPgTXsOKOHmym/iP7QvLaweHBCEfZkKWlEgEmQgakxlAMTqd4FetcJx3b4RlySC4yhUjWVIEm/Wa8b9vMIBi4KgA2001HVptsEHpc6V6d7IqUjAMBfcIRuIMFS8sD+2LfOsDoKX2/YLeFQoiVdrteCpC7kn3vdEmwttXm7uAxLjWdbSymSAUpJSBa5KQQNTFxvXu2Jwza2szzYW2hQUEr0KkzEjQxMwekirFHFlFMp0g28LfOnCCvkuy3kk4cH0fOx4fmbC8ylFKSSCoRlSkyANjpp+tMcKQhxKv5YQlKZUq8k6xy0BOm+1db/ABAwjSUOu4VQ7NSSVpSBCFEAlNx3QdRF5JFUfA8V9oZWFoZbCsyUlvI2rMABKgBcXEwJN4M1nOTUW1V/k6/S4oTklJN96Xn6+v7GeF+zqlhTi2mC0qMqihzIgKMBRWFgbjUkJJval+McIGEW4hLQU4hCiHE9LqXlKSFJAMaAXMzapYJkuIXhUKbc7HNDYSe0sSFnvgdpMZgnQAiYgxMcRdXh+zXiMxKVtxnk6qABE8o2vTbvo5XBx7OU4ErEOuoaRllaioAoSAoi572WUi0WsOlH4phmm3FF1nEFUgmMjSQTMAjsiAe6bpJBgkHWGuBYB0uYcMLC3UPLCezzEyrKqB3RcX1gC94Fdp7Rew3EsSHM7S1rUhvKVrb/AP1uKMTnt3XFW6GpZJ5s7w1xSc7TSuzUJAuqBpJO99yBSX2NU5ciptoDECZmPjJrv2w/hG04d6G1tpykWKgCSoXFiIPOKSxGEViQVkQ2mczykkJAtuAJ21sKoDh8SMqjMGw+WtqNgeLOtAZFKT0mUkcik6VccZ9nk3LZmAJkzP1eklKH2cpIgp2zGJsFGDbN7oIFyL7GnYEHH0OjOpAQrNBygQUmT962YWgDUcqhxJCCUloADLmnQzNjY6+dZwouFC0hTpETkQYSTBCVKBBBAtO8G1MYTgiyqFhQ0mRaNaiU1HsKIK9qHVJyLIUDYkJSFkWEFUX0sdbmuq9k8cleHQhIUOzKwcxm5VmSBa1tqoj7M96QCd4t9RV9wptTSSCBczO5MR5WA+FcufJHJBpAi3feKUzlzeBA+dQbxsidB11HSoNOkm4AG1/y5Vso8PPavP8AbougZxCF2BB3sb1D72xHIJv86mlhGpA+F/nNTaGQW+P1NPoRtDZi/wCdbU3lO+nOPyoTmJub3FzfSllY+4gyDvQkwsaUPwzUHXFDb4z+m9LnGSbfGJoynSbiFVS0FkC4YuCDyBn50EOq53ojLp/DHjzona2gJAPQZp6Qa0GCUszofrxrEuqnYfE+vPWjymZJPhlNY52YPvHxiQI9aCgLrx6HyrSVmYy+MEVi0E3CZ36xziaxRAufo0xUNNvxaK3S6biQJ8xWUDqR6Iz/AA8xyT/+a2r+9rN8oipYj+G7q8oexSSCbhLIFhc3zdI866XiHDXMW12bql4eFggtOQVADQkTYkkx/bRm2wy0EBSl9mgNhSjKjuSTufd9a9bfRhxjVnj3tJ/DzFYvGYpzO22hbylNhRUSUqAuAkHLFrGK69WLdCltQlKkIbShw3SRkRnUQDJ70iJGgkmrbHrW2gEDMSQCo2kEwSYG3kK5XjXtC2wqFmVx7o1JOkDp+dJiRHi2dvDuPdqt1zM1tlTl7VEhKBa4m97TEXrtcOz3CkGbfKfzryHi/GVu9/EL7NsGQ2D8MxGu1h6aV23GUFSU5SRnMQCY0J0mDp6VpHoH2ch7YcSDeIcaW2VNZ8rl4KkSokov7wlOUndNc63xlWEW4yw8VJS4cjibAggSYG9kgkH7qtavPaDDB191sCVk5bXVMJ05m1U3EOBtsqSD2iezMqzQFZTe4At6671jcP4yR0wjlS5wdeLtCuM42h7CsJgl8LJUEpIzSVDaxJBTpc5QDXsHsEMKzw9o4ppthxJKVF1oJUe8cslSDJIE2O9eaBKFXTISbgBShY32NYXEIED4fWtK/ohvxZ6RjP4vYRh7sWmv5YnvjKlOYi0IgFSJ3EE7A7p4P+LTyg8PsyC7CeyQ3nM37ynFEiExcaG0RpXI4PgKnSFu/wAtI2gdofj7g9avGUIbTlbSEJ5DfqdyfGq5ECvF/aHDYzFJcxAU0oISjslg5SU5iSSRckqgTIsNassfiE5AlKY9QRHTboNJqvxaUqEKSFDkRIpQ4if5aEqXPdyouQDrpoAIvtNIp02a4qtKkpzJHdGXNvB59JjoOlVR9jUuELcJQjWB76htAOg6nyroMHgC3EqLrgTHe7yQQSZ0GZQEXM6WmtKfnvKULmZka/rXLk9Rx1HsEvsAGQlGRlCUAc7yeajqo9TUYXFgCeh/UVPPJ94WE6beRvWnH0EgSgnqYI66g1xcpyfyLFjiFCP5KtbkFJ+VNKQYub7eVQLwQffSfFQMyNr+lQUpSuccz8huaql9A9AnlzqoGNJFER3YqScKkgnJfqSSR0A08xWNYYDTzkRSZJIO2qBc5AE9fqKIpBB0M7E1nZzIO/p8NqmhCzmEC1HMkCQASLSLWMXImRyMUB7smSEkhPdEAAafQo2MeJQsIGiFRbkkkH09a5fg2AU+VtmM4i6p7qZ755jRIt16muiEeUW29IuGNzaiu2dGyW5taelMOI6EX160LiLKG0tZSV5hKiQAQrewJtEW9TU28ZCYNuWnrWWntdBODxy4y7IlJm5+NTLg0zamLaUBSAr34HKCR6GoZkpVAAjne9HEizZChcEX3HvcgB8udEQ8syVIjcx+4+VSUyk6K00HjtSuKxijITpISPr60qkgsOnFpgjTnNQxDqU6dTHzqu7XLr9WtRWwSCc1uVOhcmSOORyn4fvWUk6sA6T4VlVwQ+bPQeK8Xxa1LCcO6ASSFdpFibRK8ogW8ZnSp+z2O7J3tcU4htISRlLiFLUTl+63JsBvOo6142w4VGMyU2PvQkW2mIrTWNP4jHwr0a32Fqqr+zqH/bDFP49TocyFeZABuEIvCQNLRaNwOdAx/F0MqJB7R1Wqjc/HYdB61RvvkpQUm4Edb1BjBk3NURRHEuOPElRnpsK90YxJ7HB6ZibE3uEJVA2uM3nXj7DEdOvLrXa8W9om+wZDCsy2liAoKT3ezKJ924sBB1noaalQmil9rmFfbcQkWHaqsQRYmRyIsRVY22QIUSREVacQ4irFPqWG++vL3UGdEhMyY/DN6tMB7Lgd59QUdkD3Ryk/ePp41DY6Kfh2BcdEIEJ0zqnLb1UfC1dVhPY/KnMG1rVHvQZ6+6e74CjFIBA8htp8qNhuPOtSlKjl5G4HhyqRgUPGYiLReZ5fU1B1oJklcDrcfKRWP8TUpWZasx0Nhr4AaxQnTrniDogTMf1foKznkUFbGAXKiQkE3gn7oPiYAPTWjMs5BYJCiAFKtmUOWbl0iK2t7MABoNBoB4Cli5fpXnZfVSlqPQBswI729tf0rURMCImhSDrMDb1qeSYvciZ6eWhiPjpXOvyWlZtl5fTnqIraXUlYSpSRdMkpzECbkCb2oGIdAB1F/Pz8qA1jZ3ChyvPyrpTraA68cQ4Skd8YhRCQJDZuefcEfE1ej+HmHdSSh5eY7yhQEbHJE/GvNWngTqbTeNSJEfX+StEoUFtuONKF8zast/AWPK9b+9F/yiSeiK/heIGXEHzbkeiqouJfw6xSTIh0c0FIPjlXHzNTwn8SHUIhxKXSPvElCiOuUZT8BTQ/iYpSCAylKspyFLkgKgwSFJEidRVv2JLsmzj8YwptRbWFIWNjYiKXwWFVBLjihqRCc06QPeFzf4VHCNrSmHVBayoqK7ycxkjkb5jzlZphJ7wFjAJj865Om62h0VfFnnENqUJ1iRaJMc7k8vHlVTg3lZs8d7KRPQ2vzq+4h32oPTw1t+Vc5xMhDKiFAKlIgcp57aadK9TAnLCyVNQyRf0WuLbJSkK1gmfG/wBeFRwuJya3+dB4SwoMJJklQzSb66elOHA2BBv415tKPx+jfPleXI5vyBTxKbKHjUHHDrqCBFvKP8VvEMpAtrz60zhMMChNzNzzg+W3SqTVGIuJFifXzoL5USNABp1NWy+HjQidSPSgvYQDSI3uZ5xFJTArUtE3KZHpR/ssjceBp/CpEa9NdKIWweX5Gok2FCKMCI9741lOqws6GPCKylv7HR5r9hXyNTRwtw7V2ScKOVTGHFexYjn8Fw1QAzRarRnB+lMqxKEmJHUC59NK1hs7xIZbUojnAA8yQOVS2AFYAF7U9geBOPCYyI5q94+Ww8asOEezykrHaBjPqC8pZSk2iEoSEz4qOtXmMwD6BDjqUE+7kaBSof0qUsztqN6AFOH8PQwISck6ndR684prEnKQdEHWSLHxtalF8K3U88odFpH/AGhJoDmBZTcoSozqs5/+4m9Kxm3uNNpVZxKzyT3j/wAZoIxjjphpshM95bndSnfScx8KYSgC65SPwAQSNYMe6IqDuOkQNNkjQfrXNk9TGH7EGRiuzASIWpIjPlAPWB+ZvQSskSf80Ft8XJ1nSjIQCLxbcEG/IgGR61508jyPY0r6NNLE3068qliHh5cvrWlMUkBRn0/x86qlYrlJHxqoY7AuPtCf0k/lcX/KgfbbQYGlgP36JFqTYIVtJ9adabSdh1B30j86vil2UnRNlUi95j68axCI3t0tfnpRENACw0+vyqJKt/h+9KwZpGGIJKTMm8+kUw02YKiLBQTOgKiMwTzmATblUG1AJN+9aAB4/DStt4gDOnLKVhIWlQsYOYETpBm/U0Rab+QCOOx1yAnKTpIOXnvdXxqxwSSAM0HW8QZ8POlMRiA0mEgR+ETPwmPgBQG+KzHIXuNZ1NaON9AkhjHP5dJMHwoTnGypMdzWZyid/vRPlppQzjpEjTc/5FJvxlJFgYI0id6cfoTVDSn+0QQYBy+tUfHGj2R/ubJ80qE/H5inUyAAFJiQon/q0HPStYxouJUPxtAeaTI+Qr1PTNLG0zCf8kPYFhQbRBI7qTy29daZw+EJvm5yf2qOFNsoJJTHvJtAF+nlU1IUTyB6QBXjSds3okWpsYUDvUWMLkvJpllQT7yrRuRr0rQxSVKIEc/HWI500h8QrI3No5UBQBuCfMCP1qS3Jsb/AFz3raIH3rnbX52qgeiCGQCYtN/r651nZIuTPw9bVJSTuZERFTSfLw2/WlICaGuRisoeWN0n0rVZ8R0UiStcEQhJ594nymB60J4IBAVmcJsMxtO1rJrKyvZZmX3C/ZXNCn4ibNJsNJEka+AtV460ElASAkaZQABf5RFZWUMAZfC5BFtPr0ojOMUygpstvdtYkD+38NZWUkMUD/aqUlpJAEQCfdsd9djQXw2yLd578ZGlpISDp46320rKyuT1EnFOhlZisWV66zQQCD9b1lZXnLohbDoaCrzHL69aaTmSmJPLa/1+dZWU0ikAxTJMACCDHWQJn65UFDIVci9/0P51lZWj0hyNpSAkW0kfCRPp61tp2VTsLW8/8/DlWVlX4BDDg0F/P0NQekiJ9KyspDEXARN/rYHpVgyslIJv05VusqmkNEYzAgioJ4ekGN7x61lZU3sdFYthIWQLzvcT4j96A+ySelj6RWVlboa2FZaCo6ARHmZrFLhQ5Aa7/tWVlNyfVmLWxxidQo32+hTRMi/T9qysrnfZSAO4i8AT4+U/nWlOCJi31y0rKymhGi9mTa1J/bikSb3/AGrKyrihD+FxnSbb1tOLJ01FZWUpCCoS5FoNZWVlI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0963" name="AutoShape 6" descr="data:image/jpeg;base64,/9j/4AAQSkZJRgABAQAAAQABAAD/2wCEAAkGBhQSERUUExQWFBUWFxoXGBgYGRseGRoYGxsXGBoaHh4aHCYeFx0kHBkYIC8gIygpLCwsFR8xNTAqNSYrLCkBCQoKDgwOGg8PGiokHhwsKSkpKSksKSksKSwpKSkpKSwpLCksKSkpKSksKTUpLCksKSkpLCwsLCksLCwsLCwpLP/AABEIALcBFAMBIgACEQEDEQH/xAAcAAACAgMBAQAAAAAAAAAAAAADBAIFAAEGBwj/xABCEAABAwIEAwUFBgUDAwQDAAABAgMRACEEEjFBBVFhEyJxgaEGMpGx8BRCUsHR4QcjYnLxM5KigrLSFVOT4jRDc//EABkBAAMBAQEAAAAAAAAAAAAAAAABAgMEBf/EACcRAAICAgIBBAICAwAAAAAAAAABAhEDIRIxQQQTIlFhcTKxFJGh/9oADAMBAAIRAxEAPwDyYINQyEGrZWGSDa/XbXaonBk3BTy1E/rWPNDorQKkk1btcEcVomfNPjzraeCO6htUc4/SqsQjw97KsHLmEEERsbH4WovFMUFKASICUgTGpjvE8+Xl1p1nhrgghCwdJAN+elRxGFWT3sxjSQTA2HhRyFW7KdEk1JSSBVkMH0jxn46VrsOZB+r0rGJIazRRVYaAOvz5UycDcReYIvTJZMROnqOlLkOiuwXC1ukhO0STbUwPX5UNRKZQdQSD46GrNCyFEpJB/MXHjeKQXhgb3JJvMzJuZ/WnYgKDBm5qQX3rfXxpnsosRRm0g7ek0nKgFM8jqKx1okjYc6tW8DMwmOvOjNYZShBSBa3I1jLLTJZWM4KVRJ8dKe/9P+uc/nR04EgX8Kew6JtE+tQ8jl0CZTLwQGosakjDx+VdIjhxVt+foLetNt8IQLqj66CwraKmxnILw6ibG2k60VjhCrZRJgHzMDytNdu022nQDzin0YdQAJSUg3TaCrqNwP6vhWvF/YUc3geCOKM5BedTGtdJwzhxYglsPGL/AM3LkNryUnMdbetM5yBAsT6Vt5y0TaJP11MCqUUhoO06lSQbja/OqjiuCMkokm8QRv5+NO5oSKI25r3QqUmx5jvCORtHnTatC8nBY3COBQKkLITJBy0hh21IaKMp7xFyORJ0I69LRXcO8SF4T6/tSK8agwVIA16AEEbxedbzrWal7fQnFPs5zA4TsFpUgiY8bEXkbjfyEVX4hgeKjck85muuVisOf9Sw5kQQI5jW3MGlP/RVKCUpSD2iVOZiUyhSSOyQTNsySsKA3X/SKhOzWKv9HKKaN5IigratrPhTSsMrLIBA5kjzoOHTChmkD6+vKqTM+gbiO6nz+ZoSmZPwqycYSZIUBGx8rDr+9YjhzirpTIG4iI0m/wBXp2MQVh+tZTymlD7p/wBp/Sso5C2UzOKVcSSNY18frpUU4pQOtvDap4IEydD9SaMGNdqh0MaYXJJKlJvbXy0pjtyLSqNIk1WFJ50UYsmx+t6WxjznFig2Jj6+FDVxBxMwogEXj0FDZfOkA86I48pNxmAI6xH1NKxUab9oXkiM5gCIk6flRD7SKIGaDf4/4oKnQuNCee9EwpEwbUcgSLZGNcIBKUQb3QPyracTCu8lqToMo0+FEwhBGp+P1NOtISodZseRFrc6jmzXgVuIbGpZSDoSJmP0rZw7Zg9jHIhav1q2Tc5VctdjS7raCS3m7wo9xsXtoSRw5tVy2qZ2WANdL/V6MzwpEmxTy7yf0rGGMhhdx00/Y9aA+yUq7uhOmo8gdDRz+yXGhhWBKVEDKbT7yZ3G5ittOBJ76FDqMqx8Ar8qxCEkCUgeV6bdwoSlBUlKQod1Ws95QvaxkEQNgDzpKcH1EkkjENOdwLki+Uykg84UBy2qqOKIc0UAHI0tAOs8jUuIYRSgAysoIUUqB0jnpf401hcKoAAqzGLmInyFbqUl0kRKHLyWn2sHc/CfzFGbeRuVfAR6GaVZYJtcmn2MIlNzCj/xH/l8vGtFfksbwUIAKcw5E2UfPb+7paTRH8UonMolSjufh8KWLxJtc7mpg5bmrCw6DlEmhknzME+H3R6z5jlUVLO/kPzP5Dfe2ss0eNAjbi9qLh1d5H9yf+4UsL3orbuWV/guOq/uD4949EGgCnxIAURsCQPjFRw7mVW+9hzykA8t6g45WsK4S62EpzHOITITO8TtpqahjAY5jMoqMk7mO70PK/5VUucOAMhCVSdYHLwrtuJYIZskWIMiB3cvfmCLcptqa5t5nMBBI30tp1rhzPhK/sLaK53AS0oSQoXCReZI3tFLYDgryvuKI5x620qycZyicx+V/QCmkOJVKO0dCgBobf8A2pRyOikrK9rAoQqHmyoaEXT+lWD3EsvdZbShuIuCoq8ZmaNxDh8qGZ1wGLRpHUhJHPekcYW0gIzwcuyVT8TAJ8qrkPi0LOupJum/Sa1SLuEE2cOm+vzrKdfkzsqU7mKlnFJB7nTAAmtWhh0FJtE/lUHSE7AknXf5UMYBeoHyg/rRkYJ0n3PMaUtAZnk2M9Br8N6m1jjlKSKMngCj98DcjceVNs8MA+8FGYsLz4mlyiMrUMBWhhXOmWsGYkyqN49Kszw0IKEqgZtDYp8JSaYd4dkEyImJB+B8+oqJTKS8lWltwGQUi28j9v8ANNJxFsoCtQZGgOxramyNu0G8iTfY1FdiMq8o2ESI+NRyvsVj2Dxq7h1BI5jf96C8O+HUyoSEmUGwtEn0E70dAUU2Oc7Qm0nQU9h8diUJFndNEBpMbXmZGlzGs7041dnRixSyLQNLRy/eIJNzFunrrvNWPDPZ4OJUpdzMABxAULAlRC9toBm3UVVvcXxZX/pukcy7hwdv6aaHEsQoRLyfF1k2GggWrSoLb2X/AIeaXh/6E1nKmyVJVtmBunnCgI8IOlEfdU5ANkhIEeClKm/VRppt1BUovuKClNnIpzLCVCSASgwcyhGv3hodTt8JSkybEhOYgXURN72A2/KtoxjXxMMmJ49MSRh+Wv1pTrXD/wAVug1/QfVqZBCbC3zPidT4aVoSdLVpxMSUgCBYchv4862Ek+FaCALmpGTc90bcz4D89KoCQgWFzWwL8z6Dw/EeunjrWkp20HqfE7+Fh0rFOcqAJ5gPGoi9QAoiQTYRpJkwABqpR+6nr+cAgAMfi+ybUoJKsomBy5nkOtKuPvHuvISykDM2CpJU4TAUoXBVEXMQBlAOtGxXFUplKCct5VOVS1Qcqh+FKSQoJ5iTew57Be0C1OkLWoudmtDmdYUhYUoH+XaWwnKm3O8WoAsXDTns62rts4bUtKQRI2JFzA71gdQlWtV6JWoJRdSjAH5nkBqTyFdOlKGm0tjKcozDN/LWVG6lIcFjJuByAFQwK/FYogqTIKQDABEeUaCeUX2qjdbvMmw0m3wpniWKUuSk3UqVZtYERMDXX61VzWkxpeK87PLlLQjTWNvcaHXb9qg/xESIGUdATPkTG1LLOWe7mB3I7sH1pkLSEyBbkBNovqdZ6U4rVFodxXtAcmVqAQLk2+Gxqtw/auKSHFDL+Imet7zQgsRm1PkDp4xQUYnMR3T4wYkddP8AFXQ7sed4aQbJQvfN2oE+RIPxrVRQsR96t0rA5g4QC5BPrR22uSZ8qsEIQglLagpGgVBE+u1N8RwYTlyrSrMhK5TaCoSUnW4rS/sVFazhJuCBA0NvLqasMO+JAVGv1F6TOHWDdJ8QRcU01w+wg5TsY+prOc4ryFjC1RaApI33FQQzJmIIP/Wk9OdtporeCVmvB00kGfzpgpSmM5SPU/AfVqz5uWoqwsWS2YiCZN7CPnajtYVRsmTsBrTzjaQgEFMESCpQ9Epkz4mkMLjVhUkyN0/dPwsfOtVhnLt0FsG8hLZkqH9ouT4xpRXsE0tOZAgiCFE3PkLb7miYhSnFFRgT8uXIU3gcG0pJUpwiLGEZgOU94RvWntRhscYOTpAuKNpYabSm5UELKohKSq5ATMTINyP1pA8XWRBdtERCNLf09BXUYI4d/KXmnx2achSUd5fJQhagmBIPjXX8COEdHZYfCsjs7KStKcw+IKt9TW8XC6LfuRjp6PJBiD+M/wDD9K07iosXD5FP5CveE8Dw0ErwzCY/obI/7RXK+17PD1MONNtsh4pPZ5EIBziIAUANTAgHfSqcYLtIazeoktSl/wBPL0qDym21QpJdQnNHeAUpKT7pTMZpjnFdjxVnK8pKSSBlAkRaCR865PhbCFMPLCilSG5gWUlwmwF+8coJn9K6l5SlLUR0kk231M9YojV6Hmcmly7BBAFzU0qJ0sNJOn7noJNaCR/cevu/DVXnHhUlL3Jnl9bDoKs5zaQNrnmfyH6z5VuedzQi7r016dTyHWrBjhGdAW242sETEkHa17HXWaAESomouqypJgmATA1MCYprEYNxshK0KSo6ApMnw5+VVnFcWlsLSHB2yElXZiCEiJlZvfklM9eVAEeH8cadISSUHLmIKSSBJTFrZidASOpGlTxuPzDKkZUTOWZJP4lH7x9BsBet8N9ssMkNuCE9g0oITlNlqNwmU66GdgrWSZRxmNDi1OAZQslUcpvWEMkpNqUaAC4AaCMKmQEoBUqwgCTRWm1LWEIEqOg+ZPIdavcFw9DEpfbUVLsHNPJI0jpMmb1qAE4H7OIWnvHVaTYb5Ry/PWlHseVWC8yTqOfI8ietHxS8tmlrKTKTmTYdL23pFtlKRYVxepzcdICC2s31eq5SgpRTmN7Hw/K/Knn3gCD9daCs63JnSIrlxglYFs5TCVSNySQeUVDENA2GXMqCOR9KNnUowRp1t8RWsTnzBSMpi+v14+VdBQBLS9CLaHQeU0VloBMCct9xr46D9qIce4UxK0nUkQQfDW1VrbwkjMSfTr51XYdDvYDdK/8AcKygodChNhtcA/kayihCXBuHZwQqQEmRXT4zgbbSkBpMZ2m1kayopEnzgGqpnFKJUS5nUJAH3Rce6AAkZukaXpvj+K7QtZFA5WW0KjTOkHNptcVpkxOTe+xLoKlgC03Gwuf+M+pFLOcQCDASSbjvfpM0w5xhwoCAENpiDlGvzjypRDQ8aI+ngt0MbRxOUixncCEj/jc+ZpNbWYzGt4m3woyG+Vqcb4ar7xCf7tfhrXRSXQCKWRTLTJOgnwFOtsIGxV1VYf7QZPxohd/xt8BAqkhFr7HezPbvpKwChHeWNZ/Ck7XI05Cu+4q0xhx2pazKJUkamC4QpUZiQkEgaDaByrkfZ/2oVhGsv2YqzGSrtUpzbCxEgAD500v2+TorBu+TwI584qkI7HhiEONIX2YGZM95KZ9KVx6nQ4UstADKP5kJEm/dk6AQNla1zzf8RUJM/ZsR/wDI2r5rqWO/ilhEdgF9ohbxhKCm6e+W8yoJSBmB32mgOxx3gK3SDiHlKiZQgkJMxEqVe0H3QnU0/hOFtNf6baUnWYlVt5MqPxozmIQlWUkqVpAGnjyqowvtEfteIYVlSlCUrSehCJvED302N5mOk1yZXJqNXo4v2d4C0riPEMM5KUE2y2MKJgXnZf8AxpPCvhRUR7spCf7SkKHmQqT412OLxKg6p1jKURLiSkZ1rCcqMqjBjugXIFq839msTmZBJv3QfFKUo+SQfOpUeOjSeX3PkXxdrBehhY51NpRWcqAVGJMaAcyTZI6kxVWZC7jDTTgxC0LWU2hJVJERcaRzkGwNWTftVg1HJlZUGkZYKUiEJgEDIZgCwzSDB2qr4jjWEpKVHtVHcEhtB2INi4oHQ2T/AHVy73tJ26G2nCkoYKkNQ0M2SU+8dFSARcb86dgdjjscpByt4h1aInMXVKScwzGAQAkAHL3QJi801xDjfDFswhKULICQsJUFC1sxIBcEiLzqNK4h3i4TCQ24pOWBlTbSANaqWOHrC1KTmQD7okacjmmPWoavyItuEuL+xPBAHZnKl420LiMo13PKdNqt8HhVOGEiALFWyf36CleG8HUvh2MS2lQDi2MoKgdFkqIMJkd0bV0jXZpAASQEmwBtHIjr+K/WmBacK4KwEQhZDlpJssn9OgqOPxzrQKVlDg06jxGoqkxWLH3bct/8eXwqvSreJMz1Pmda48/qFHUexjDj3h9a+Aqtd4kkGAL+NGeAkEEyKrVTn7wMzaRPrXJBc3cg2Nrw+dJUoiCq0gaxsQbedRdZSgg/e3iNtdLkVsOrygCDfdNx4GLC+3Kj/wDqI7OVInW4ATGoiYuZi9vA10Ui9EX1oKTKU+Jygz1gz8aSUACcqgCdExIFJL4z/MJm+m0weoA61pp7nPM/pVcQ5DyHgFQe9HIETO/T96TRgmkKKgFzNhnGvUEVLPI18tv3ozGGzakAH63ouibsxSkSe4f9wH141lRVgEk3UQeQIgfGspWgK/gSFkErvqAed/lar/C4Fa/cQpXgkn5Cr32W9iSlsKxGpulAMADWVHc9Nq6rD8OAslSwkfhXAHlAFemserbM+W6Rw7Hs6+T/AKS/EpIHrW+IcCfQgdmhSlkxOQ5U2PeMpKlAdE8q9CXgwkTnd8lftSymT+Jz/d/9acIRntFTuHZymHwrwQn+UpJyjMUoKZO5NpE8reFIY3EFAUSlRy6pGs+cetWvtJ7RjCrCUJKnCJJUpRKRzE6E9INq47jXFVFK7EZ0iRoQtQJKhGqTIV0Ketaex4XkzUy4w2NC20ue6k87EbRfrU+FcSadcIzQlMEqVYRJB5wQUkb6iuWwnGCR2ZNuzUSVRHaCSlX9IBA+Emuo/hXxPu4pgMsPPZUrSpaSvMQsJUCUiSmFZgdj6YyjwfE18J/Zf4nFNugZHmlEfdChmHlSnaJmM6J/vT+tdy5wbAqJK8GZiSQhQSYEwMpgzoOc+NV+N4Jw0A5cJ3h7oKXAk3/uj6FIjicujCkgqKhHQ1xnty6FrbRopppJMmJLgDsJ8Co+de1Yb2Y4YpsrDDJyiFZVEgGLpsqD057VyuH4JglPDE9jiHHyoPJbJV/LUACEZZCYTA1n8qVlqDR2LKwtDbi0nOpKLHZRAJsbAyaq/a3iTeHa7QoKlrKUDLGZUZlAX2EG8E30pXH40ZT2imWE5lL76sy5USSQCoXJOkG500rz72n9oWQoAPOuqnvKJmANU3BKyOVhOs6VUKUrZE/kqG/a32qdTiQll1JSpBTmEE5jkVeDBKRCROkG03qp4LgQ0kITJk2GpJPKNfCj8D+xYkgOOYhlYkhbiErQZ/rQE5dtq6nE8LLaT9lLZTF1IXLyhvJIBA/pQPGaU9vRUSuDKW/9ZRn/ANpBGf8A6jo14XV0FBxPFFKGUZUN/gSO7PNU3Weqp6RSakxUFVAyLoBoAwiB90eQFHqWHZU4SGxMe8o+6nz3PQUABKYgASTYAaknSrbA8GFlPAm9kj3R4n7xHIWqw4dw5DKZylZNlOkeg/AOlNucXITBOZIFsxuOUK1FIASeIrQkpSUlPTrI8DHWq1bkkqJN5PUn63qeIxeYnOnlHONiefgarnsplV5rhzeorUQDoUPCpP4gAWiaql8QSkCJkk6/OojE54OgrijB3bAafWo97JadpPy0orGKUD3Jk6Ttr+9BAST15T3bbm8elEKiVEQNAZBkeE6TrbwrpjpF2addzKk2MyT/AIE0N5pKrEWJkn9edQdXoIJJtG9SZbUb95I3BAtTtgysxXAkZjAkRM6nralBhiJTexgzNdE7gsom5G5+pigO4EpJ9/WCFJ9CdjWilImivawlrgmOVxWitcjL3qsVMkD7mm83+FDLBKQF93qNNKVhQBtwQJEnff41qo4pwBWp0GhPr1msp6GdrjOGcZcXLYcbAABCCyQTrMkmT4U4tHGEi2FVtcKa/wDOuw9ncO+lhJRELTnGYgkhV0z1AjeO751c4Xtcw7QiIHL3u8SbDkBXS8cX8d6Nlkmvna2c/wCzGPeyFDjalugJJCgAGyRJC1GSna0EkEECDV6lwhJzZFKP4UwhPQTdXifSqrAqJwra85QXXFPKgXUFLUoJ/wBuUW2FOhM3Pj/gVvGPFUjmnJyds8P9uMKW8c+m4lZOYySpKgFpCRc2CogCBlrnMYyQki9kyJImxiCB7tlExJ01r0v+JeAl9twEArRkUdCcqjadU91QPlXm+PbKFTEAxa8XTe46zet4Zot8F2hywTUPd8MGOGpUhSgCjuTDm8kZlDImwAmx5ztVh7C49OExYeQ8mzbiVE50tjMghIKspUZXl0TtPSjYvG5WwkH/AFGDHOQgD8q4/EhSJAuDrExY20N6xlbdiTdfo9hb/iPj4ns0qBukpfsqeqgIFFf/AIlurwj6XShC1Q2ltLyFrOcFJ0EIiU+9tNxrXkp9onUBIbddASIAzGB4XsKhw9RxDqwuVKKFqutKZUkZpJWCNBpadJqaKtl9w/2qfYdcgLCEmHE91wJggAypKk62nedaMziXHn1JZUD2iTAUowB7yoi53MVzQfaSAAgrVnVqohJQUwnui6VA3nwrRedaIAJQSmJSq5T4pOk7VKijX38lt32O8bYdw7paWEZiNkRIO4kSOXMQaY9meBfaVgKfSyfdQFH3yIJSkkwDBFjrfkRVOp4o71yVakiwI5Gbk9Y86CheaM6iEzMDS9WYnrnBOCBCXErQM7avcF9QMqwBzHqK6DDYRSUhQagc4iPM6V5j7EcY+zuKSlxI7v3yACTsDvsb/nXSca9r8QgSpClgxGS6fimw86oycXZdca4al73Mofy5gFGAu8d4i6SbQojoeY5drCuFJUpITlsslQCUkfdzKIvINtelUHEfapbrSkZENJXcCJJOmZRVKieutC4H7Q2SwuF96GyokpGY3BAUkmdQZ+dTRcbR13D+HoWZWtKgPuIUJJ/qIMgdLVajFhIywMuydIHSLVx+DYWhSi8UZ0BShCRmAAPvAJkp6E8iCKvWwpTaDoVJCpNwBMiJzap2N7671E2oq2UWAxX/ALaiFDaYPlz+NQefk3CSr8YEegtP9UTQlKAEIsJvOpHLwoWUyJ0NeXl9S5aiM0tE6WJNCcsI50R0gXB9CaWUJ1rnirGA+zydPI8q22wE6Dw1phDY3taZvrytpUm9zM9AB+nzrfkVRBMAzAHMisK9DPlb/NFnnB86g0IJMA2gkxNz1HqL0uQgLjAUCSg9IIJH0aGy4pMhWh0kaU9ZGtqGt8qVbvDcTf8AbxqrAdwHEXWiS0vIVJy9PMGx89K6ThP8SHkOEYiHWyLFACVDyJyq84OmtcPinHAe4kDx5bAUP7Q5oQPL8tIiqjknB66HUTvOO4jhz6xISG1C5QkpWFReAmIN95FjrBrz/GshOYC4BOXNqeR5JMXitqxXP89fLat9qhXvZiqwnUD6mrlkcu1QcUc+88oKIAMfXWsroCU7gqPMzWVSyfgOLOza9ruIbvIj/wDmj/xFFd9qcWrKVOpJSZEtpsSCk6ETZRHnSJZOlJ8WdyNqO8GPgTXsOKOHmym/iP7QvLaweHBCEfZkKWlEgEmQgakxlAMTqd4FetcJx3b4RlySC4yhUjWVIEm/Wa8b9vMIBi4KgA2001HVptsEHpc6V6d7IqUjAMBfcIRuIMFS8sD+2LfOsDoKX2/YLeFQoiVdrteCpC7kn3vdEmwttXm7uAxLjWdbSymSAUpJSBa5KQQNTFxvXu2Jwza2szzYW2hQUEr0KkzEjQxMwekirFHFlFMp0g28LfOnCCvkuy3kk4cH0fOx4fmbC8ylFKSSCoRlSkyANjpp+tMcKQhxKv5YQlKZUq8k6xy0BOm+1db/ABAwjSUOu4VQ7NSSVpSBCFEAlNx3QdRF5JFUfA8V9oZWFoZbCsyUlvI2rMABKgBcXEwJN4M1nOTUW1V/k6/S4oTklJN96Xn6+v7GeF+zqlhTi2mC0qMqihzIgKMBRWFgbjUkJJval+McIGEW4hLQU4hCiHE9LqXlKSFJAMaAXMzapYJkuIXhUKbc7HNDYSe0sSFnvgdpMZgnQAiYgxMcRdXh+zXiMxKVtxnk6qABE8o2vTbvo5XBx7OU4ErEOuoaRllaioAoSAoi572WUi0WsOlH4phmm3FF1nEFUgmMjSQTMAjsiAe6bpJBgkHWGuBYB0uYcMLC3UPLCezzEyrKqB3RcX1gC94Fdp7Rew3EsSHM7S1rUhvKVrb/AP1uKMTnt3XFW6GpZJ5s7w1xSc7TSuzUJAuqBpJO99yBSX2NU5ciptoDECZmPjJrv2w/hG04d6G1tpykWKgCSoXFiIPOKSxGEViQVkQ2mczykkJAtuAJ21sKoDh8SMqjMGw+WtqNgeLOtAZFKT0mUkcik6VccZ9nk3LZmAJkzP1eklKH2cpIgp2zGJsFGDbN7oIFyL7GnYEHH0OjOpAQrNBygQUmT962YWgDUcqhxJCCUloADLmnQzNjY6+dZwouFC0hTpETkQYSTBCVKBBBAtO8G1MYTgiyqFhQ0mRaNaiU1HsKIK9qHVJyLIUDYkJSFkWEFUX0sdbmuq9k8cleHQhIUOzKwcxm5VmSBa1tqoj7M96QCd4t9RV9wptTSSCBczO5MR5WA+FcufJHJBpAi3feKUzlzeBA+dQbxsidB11HSoNOkm4AG1/y5Vso8PPavP8AbougZxCF2BB3sb1D72xHIJv86mlhGpA+F/nNTaGQW+P1NPoRtDZi/wCdbU3lO+nOPyoTmJub3FzfSllY+4gyDvQkwsaUPwzUHXFDb4z+m9LnGSbfGJoynSbiFVS0FkC4YuCDyBn50EOq53ojLp/DHjzona2gJAPQZp6Qa0GCUszofrxrEuqnYfE+vPWjymZJPhlNY52YPvHxiQI9aCgLrx6HyrSVmYy+MEVi0E3CZ36xziaxRAufo0xUNNvxaK3S6biQJ8xWUDqR6Iz/AA8xyT/+a2r+9rN8oipYj+G7q8oexSSCbhLIFhc3zdI866XiHDXMW12bql4eFggtOQVADQkTYkkx/bRm2wy0EBSl9mgNhSjKjuSTufd9a9bfRhxjVnj3tJ/DzFYvGYpzO22hbylNhRUSUqAuAkHLFrGK69WLdCltQlKkIbShw3SRkRnUQDJ70iJGgkmrbHrW2gEDMSQCo2kEwSYG3kK5XjXtC2wqFmVx7o1JOkDp+dJiRHi2dvDuPdqt1zM1tlTl7VEhKBa4m97TEXrtcOz3CkGbfKfzryHi/GVu9/EL7NsGQ2D8MxGu1h6aV23GUFSU5SRnMQCY0J0mDp6VpHoH2ch7YcSDeIcaW2VNZ8rl4KkSokov7wlOUndNc63xlWEW4yw8VJS4cjibAggSYG9kgkH7qtavPaDDB191sCVk5bXVMJ05m1U3EOBtsqSD2iezMqzQFZTe4At6671jcP4yR0wjlS5wdeLtCuM42h7CsJgl8LJUEpIzSVDaxJBTpc5QDXsHsEMKzw9o4ppthxJKVF1oJUe8cslSDJIE2O9eaBKFXTISbgBShY32NYXEIED4fWtK/ohvxZ6RjP4vYRh7sWmv5YnvjKlOYi0IgFSJ3EE7A7p4P+LTyg8PsyC7CeyQ3nM37ynFEiExcaG0RpXI4PgKnSFu/wAtI2gdofj7g9avGUIbTlbSEJ5DfqdyfGq5ECvF/aHDYzFJcxAU0oISjslg5SU5iSSRckqgTIsNassfiE5AlKY9QRHTboNJqvxaUqEKSFDkRIpQ4if5aEqXPdyouQDrpoAIvtNIp02a4qtKkpzJHdGXNvB59JjoOlVR9jUuELcJQjWB76htAOg6nyroMHgC3EqLrgTHe7yQQSZ0GZQEXM6WmtKfnvKULmZka/rXLk9Rx1HsEvsAGQlGRlCUAc7yeajqo9TUYXFgCeh/UVPPJ94WE6beRvWnH0EgSgnqYI66g1xcpyfyLFjiFCP5KtbkFJ+VNKQYub7eVQLwQffSfFQMyNr+lQUpSuccz8huaql9A9AnlzqoGNJFER3YqScKkgnJfqSSR0A08xWNYYDTzkRSZJIO2qBc5AE9fqKIpBB0M7E1nZzIO/p8NqmhCzmEC1HMkCQASLSLWMXImRyMUB7smSEkhPdEAAafQo2MeJQsIGiFRbkkkH09a5fg2AU+VtmM4i6p7qZ755jRIt16muiEeUW29IuGNzaiu2dGyW5taelMOI6EX160LiLKG0tZSV5hKiQAQrewJtEW9TU28ZCYNuWnrWWntdBODxy4y7IlJm5+NTLg0zamLaUBSAr34HKCR6GoZkpVAAjne9HEizZChcEX3HvcgB8udEQ8syVIjcx+4+VSUyk6K00HjtSuKxijITpISPr60qkgsOnFpgjTnNQxDqU6dTHzqu7XLr9WtRWwSCc1uVOhcmSOORyn4fvWUk6sA6T4VlVwQ+bPQeK8Xxa1LCcO6ASSFdpFibRK8ogW8ZnSp+z2O7J3tcU4htISRlLiFLUTl+63JsBvOo6142w4VGMyU2PvQkW2mIrTWNP4jHwr0a32Fqqr+zqH/bDFP49TocyFeZABuEIvCQNLRaNwOdAx/F0MqJB7R1Wqjc/HYdB61RvvkpQUm4Edb1BjBk3NURRHEuOPElRnpsK90YxJ7HB6ZibE3uEJVA2uM3nXj7DEdOvLrXa8W9om+wZDCsy2liAoKT3ezKJ924sBB1noaalQmil9rmFfbcQkWHaqsQRYmRyIsRVY22QIUSREVacQ4irFPqWG++vL3UGdEhMyY/DN6tMB7Lgd59QUdkD3Ryk/ePp41DY6Kfh2BcdEIEJ0zqnLb1UfC1dVhPY/KnMG1rVHvQZ6+6e74CjFIBA8htp8qNhuPOtSlKjl5G4HhyqRgUPGYiLReZ5fU1B1oJklcDrcfKRWP8TUpWZasx0Nhr4AaxQnTrniDogTMf1foKznkUFbGAXKiQkE3gn7oPiYAPTWjMs5BYJCiAFKtmUOWbl0iK2t7MABoNBoB4Cli5fpXnZfVSlqPQBswI729tf0rURMCImhSDrMDb1qeSYvciZ6eWhiPjpXOvyWlZtl5fTnqIraXUlYSpSRdMkpzECbkCb2oGIdAB1F/Pz8qA1jZ3ChyvPyrpTraA68cQ4Skd8YhRCQJDZuefcEfE1ej+HmHdSSh5eY7yhQEbHJE/GvNWngTqbTeNSJEfX+StEoUFtuONKF8zast/AWPK9b+9F/yiSeiK/heIGXEHzbkeiqouJfw6xSTIh0c0FIPjlXHzNTwn8SHUIhxKXSPvElCiOuUZT8BTQ/iYpSCAylKspyFLkgKgwSFJEidRVv2JLsmzj8YwptRbWFIWNjYiKXwWFVBLjihqRCc06QPeFzf4VHCNrSmHVBayoqK7ycxkjkb5jzlZphJ7wFjAJj865Om62h0VfFnnENqUJ1iRaJMc7k8vHlVTg3lZs8d7KRPQ2vzq+4h32oPTw1t+Vc5xMhDKiFAKlIgcp57aadK9TAnLCyVNQyRf0WuLbJSkK1gmfG/wBeFRwuJya3+dB4SwoMJJklQzSb66elOHA2BBv415tKPx+jfPleXI5vyBTxKbKHjUHHDrqCBFvKP8VvEMpAtrz60zhMMChNzNzzg+W3SqTVGIuJFifXzoL5USNABp1NWy+HjQidSPSgvYQDSI3uZ5xFJTArUtE3KZHpR/ssjceBp/CpEa9NdKIWweX5Gok2FCKMCI9741lOqws6GPCKylv7HR5r9hXyNTRwtw7V2ScKOVTGHFexYjn8Fw1QAzRarRnB+lMqxKEmJHUC59NK1hs7xIZbUojnAA8yQOVS2AFYAF7U9geBOPCYyI5q94+Ww8asOEezykrHaBjPqC8pZSk2iEoSEz4qOtXmMwD6BDjqUE+7kaBSof0qUsztqN6AFOH8PQwISck6ndR684prEnKQdEHWSLHxtalF8K3U88odFpH/AGhJoDmBZTcoSozqs5/+4m9Kxm3uNNpVZxKzyT3j/wAZoIxjjphpshM95bndSnfScx8KYSgC65SPwAQSNYMe6IqDuOkQNNkjQfrXNk9TGH7EGRiuzASIWpIjPlAPWB+ZvQSskSf80Ft8XJ1nSjIQCLxbcEG/IgGR61508jyPY0r6NNLE3068qliHh5cvrWlMUkBRn0/x86qlYrlJHxqoY7AuPtCf0k/lcX/KgfbbQYGlgP36JFqTYIVtJ9adabSdh1B30j86vil2UnRNlUi95j68axCI3t0tfnpRENACw0+vyqJKt/h+9KwZpGGIJKTMm8+kUw02YKiLBQTOgKiMwTzmATblUG1AJN+9aAB4/DStt4gDOnLKVhIWlQsYOYETpBm/U0Rab+QCOOx1yAnKTpIOXnvdXxqxwSSAM0HW8QZ8POlMRiA0mEgR+ETPwmPgBQG+KzHIXuNZ1NaON9AkhjHP5dJMHwoTnGypMdzWZyid/vRPlppQzjpEjTc/5FJvxlJFgYI0id6cfoTVDSn+0QQYBy+tUfHGj2R/ubJ80qE/H5inUyAAFJiQon/q0HPStYxouJUPxtAeaTI+Qr1PTNLG0zCf8kPYFhQbRBI7qTy29daZw+EJvm5yf2qOFNsoJJTHvJtAF+nlU1IUTyB6QBXjSds3okWpsYUDvUWMLkvJpllQT7yrRuRr0rQxSVKIEc/HWI500h8QrI3No5UBQBuCfMCP1qS3Jsb/AFz3raIH3rnbX52qgeiCGQCYtN/r651nZIuTPw9bVJSTuZERFTSfLw2/WlICaGuRisoeWN0n0rVZ8R0UiStcEQhJ594nymB60J4IBAVmcJsMxtO1rJrKyvZZmX3C/ZXNCn4ibNJsNJEka+AtV460ElASAkaZQABf5RFZWUMAZfC5BFtPr0ojOMUygpstvdtYkD+38NZWUkMUD/aqUlpJAEQCfdsd9djQXw2yLd578ZGlpISDp46320rKyuT1EnFOhlZisWV66zQQCD9b1lZXnLohbDoaCrzHL69aaTmSmJPLa/1+dZWU0ikAxTJMACCDHWQJn65UFDIVci9/0P51lZWj0hyNpSAkW0kfCRPp61tp2VTsLW8/8/DlWVlX4BDDg0F/P0NQekiJ9KyspDEXARN/rYHpVgyslIJv05VusqmkNEYzAgioJ4ekGN7x61lZU3sdFYthIWQLzvcT4j96A+ySelj6RWVlboa2FZaCo6ARHmZrFLhQ5Aa7/tWVlNyfVmLWxxidQo32+hTRMi/T9qysrnfZSAO4i8AT4+U/nWlOCJi31y0rKymhGi9mTa1J/bikSb3/AGrKyrihD+FxnSbb1tOLJ01FZWUpCCoS5FoNZWVlIs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0964" name="AutoShape 8" descr="data:image/jpeg;base64,/9j/4AAQSkZJRgABAQAAAQABAAD/2wCEAAkGBhQSERUUExQWFBUWFxoXGBgYGRseGRoYGxsXGBoaHh4aHCYeFx0kHBkYIC8gIygpLCwsFR8xNTAqNSYrLCkBCQoKDgwOGg8PGiokHhwsKSkpKSksKSksKSwpKSkpKSwpLCksKSkpKSksKTUpLCksKSkpLCwsLCksLCwsLCwpLP/AABEIALcBFAMBIgACEQEDEQH/xAAcAAACAgMBAQAAAAAAAAAAAAADBAIFAAEGBwj/xABCEAABAwIEAwUFBgUDAwQDAAABAgMRACEEEjFBBVFhEyJxgaEGMpGx8BRCUsHR4QcjYnLxM5KigrLSFVOT4jRDc//EABkBAAMBAQEAAAAAAAAAAAAAAAABAgMEBf/EACcRAAICAgIBBAICAwAAAAAAAAABAhEDIRIxQQQTIlFhcTKxFJGh/9oADAMBAAIRAxEAPwDyYINQyEGrZWGSDa/XbXaonBk3BTy1E/rWPNDorQKkk1btcEcVomfNPjzraeCO6htUc4/SqsQjw97KsHLmEEERsbH4WovFMUFKASICUgTGpjvE8+Xl1p1nhrgghCwdJAN+elRxGFWT3sxjSQTA2HhRyFW7KdEk1JSSBVkMH0jxn46VrsOZB+r0rGJIazRRVYaAOvz5UycDcReYIvTJZMROnqOlLkOiuwXC1ukhO0STbUwPX5UNRKZQdQSD46GrNCyFEpJB/MXHjeKQXhgb3JJvMzJuZ/WnYgKDBm5qQX3rfXxpnsosRRm0g7ek0nKgFM8jqKx1okjYc6tW8DMwmOvOjNYZShBSBa3I1jLLTJZWM4KVRJ8dKe/9P+uc/nR04EgX8Kew6JtE+tQ8jl0CZTLwQGosakjDx+VdIjhxVt+foLetNt8IQLqj66CwraKmxnILw6ibG2k60VjhCrZRJgHzMDytNdu022nQDzin0YdQAJSUg3TaCrqNwP6vhWvF/YUc3geCOKM5BedTGtdJwzhxYglsPGL/AM3LkNryUnMdbetM5yBAsT6Vt5y0TaJP11MCqUUhoO06lSQbja/OqjiuCMkokm8QRv5+NO5oSKI25r3QqUmx5jvCORtHnTatC8nBY3COBQKkLITJBy0hh21IaKMp7xFyORJ0I69LRXcO8SF4T6/tSK8agwVIA16AEEbxedbzrWal7fQnFPs5zA4TsFpUgiY8bEXkbjfyEVX4hgeKjck85muuVisOf9Sw5kQQI5jW3MGlP/RVKCUpSD2iVOZiUyhSSOyQTNsySsKA3X/SKhOzWKv9HKKaN5IigratrPhTSsMrLIBA5kjzoOHTChmkD6+vKqTM+gbiO6nz+ZoSmZPwqycYSZIUBGx8rDr+9YjhzirpTIG4iI0m/wBXp2MQVh+tZTymlD7p/wBp/Sso5C2UzOKVcSSNY18frpUU4pQOtvDap4IEydD9SaMGNdqh0MaYXJJKlJvbXy0pjtyLSqNIk1WFJ50UYsmx+t6WxjznFig2Jj6+FDVxBxMwogEXj0FDZfOkA86I48pNxmAI6xH1NKxUab9oXkiM5gCIk6flRD7SKIGaDf4/4oKnQuNCee9EwpEwbUcgSLZGNcIBKUQb3QPyracTCu8lqToMo0+FEwhBGp+P1NOtISodZseRFrc6jmzXgVuIbGpZSDoSJmP0rZw7Zg9jHIhav1q2Tc5VctdjS7raCS3m7wo9xsXtoSRw5tVy2qZ2WANdL/V6MzwpEmxTy7yf0rGGMhhdx00/Y9aA+yUq7uhOmo8gdDRz+yXGhhWBKVEDKbT7yZ3G5ittOBJ76FDqMqx8Ar8qxCEkCUgeV6bdwoSlBUlKQod1Ws95QvaxkEQNgDzpKcH1EkkjENOdwLki+Uykg84UBy2qqOKIc0UAHI0tAOs8jUuIYRSgAysoIUUqB0jnpf401hcKoAAqzGLmInyFbqUl0kRKHLyWn2sHc/CfzFGbeRuVfAR6GaVZYJtcmn2MIlNzCj/xH/l8vGtFfksbwUIAKcw5E2UfPb+7paTRH8UonMolSjufh8KWLxJtc7mpg5bmrCw6DlEmhknzME+H3R6z5jlUVLO/kPzP5Dfe2ss0eNAjbi9qLh1d5H9yf+4UsL3orbuWV/guOq/uD4949EGgCnxIAURsCQPjFRw7mVW+9hzykA8t6g45WsK4S62EpzHOITITO8TtpqahjAY5jMoqMk7mO70PK/5VUucOAMhCVSdYHLwrtuJYIZskWIMiB3cvfmCLcptqa5t5nMBBI30tp1rhzPhK/sLaK53AS0oSQoXCReZI3tFLYDgryvuKI5x620qycZyicx+V/QCmkOJVKO0dCgBobf8A2pRyOikrK9rAoQqHmyoaEXT+lWD3EsvdZbShuIuCoq8ZmaNxDh8qGZ1wGLRpHUhJHPekcYW0gIzwcuyVT8TAJ8qrkPi0LOupJum/Sa1SLuEE2cOm+vzrKdfkzsqU7mKlnFJB7nTAAmtWhh0FJtE/lUHSE7AknXf5UMYBeoHyg/rRkYJ0n3PMaUtAZnk2M9Br8N6m1jjlKSKMngCj98DcjceVNs8MA+8FGYsLz4mlyiMrUMBWhhXOmWsGYkyqN49Kszw0IKEqgZtDYp8JSaYd4dkEyImJB+B8+oqJTKS8lWltwGQUi28j9v8ANNJxFsoCtQZGgOxramyNu0G8iTfY1FdiMq8o2ESI+NRyvsVj2Dxq7h1BI5jf96C8O+HUyoSEmUGwtEn0E70dAUU2Oc7Qm0nQU9h8diUJFndNEBpMbXmZGlzGs7041dnRixSyLQNLRy/eIJNzFunrrvNWPDPZ4OJUpdzMABxAULAlRC9toBm3UVVvcXxZX/pukcy7hwdv6aaHEsQoRLyfF1k2GggWrSoLb2X/AIeaXh/6E1nKmyVJVtmBunnCgI8IOlEfdU5ANkhIEeClKm/VRppt1BUovuKClNnIpzLCVCSASgwcyhGv3hodTt8JSkybEhOYgXURN72A2/KtoxjXxMMmJ49MSRh+Wv1pTrXD/wAVug1/QfVqZBCbC3zPidT4aVoSdLVpxMSUgCBYchv4862Ek+FaCALmpGTc90bcz4D89KoCQgWFzWwL8z6Dw/EeunjrWkp20HqfE7+Fh0rFOcqAJ5gPGoi9QAoiQTYRpJkwABqpR+6nr+cAgAMfi+ybUoJKsomBy5nkOtKuPvHuvISykDM2CpJU4TAUoXBVEXMQBlAOtGxXFUplKCct5VOVS1Qcqh+FKSQoJ5iTew57Be0C1OkLWoudmtDmdYUhYUoH+XaWwnKm3O8WoAsXDTns62rts4bUtKQRI2JFzA71gdQlWtV6JWoJRdSjAH5nkBqTyFdOlKGm0tjKcozDN/LWVG6lIcFjJuByAFQwK/FYogqTIKQDABEeUaCeUX2qjdbvMmw0m3wpniWKUuSk3UqVZtYERMDXX61VzWkxpeK87PLlLQjTWNvcaHXb9qg/xESIGUdATPkTG1LLOWe7mB3I7sH1pkLSEyBbkBNovqdZ6U4rVFodxXtAcmVqAQLk2+Gxqtw/auKSHFDL+Imet7zQgsRm1PkDp4xQUYnMR3T4wYkddP8AFXQ7sed4aQbJQvfN2oE+RIPxrVRQsR96t0rA5g4QC5BPrR22uSZ8qsEIQglLagpGgVBE+u1N8RwYTlyrSrMhK5TaCoSUnW4rS/sVFazhJuCBA0NvLqasMO+JAVGv1F6TOHWDdJ8QRcU01w+wg5TsY+prOc4ryFjC1RaApI33FQQzJmIIP/Wk9OdtporeCVmvB00kGfzpgpSmM5SPU/AfVqz5uWoqwsWS2YiCZN7CPnajtYVRsmTsBrTzjaQgEFMESCpQ9Epkz4mkMLjVhUkyN0/dPwsfOtVhnLt0FsG8hLZkqH9ouT4xpRXsE0tOZAgiCFE3PkLb7miYhSnFFRgT8uXIU3gcG0pJUpwiLGEZgOU94RvWntRhscYOTpAuKNpYabSm5UELKohKSq5ATMTINyP1pA8XWRBdtERCNLf09BXUYI4d/KXmnx2achSUd5fJQhagmBIPjXX8COEdHZYfCsjs7KStKcw+IKt9TW8XC6LfuRjp6PJBiD+M/wDD9K07iosXD5FP5CveE8Dw0ErwzCY/obI/7RXK+17PD1MONNtsh4pPZ5EIBziIAUANTAgHfSqcYLtIazeoktSl/wBPL0qDym21QpJdQnNHeAUpKT7pTMZpjnFdjxVnK8pKSSBlAkRaCR865PhbCFMPLCilSG5gWUlwmwF+8coJn9K6l5SlLUR0kk231M9YojV6Hmcmly7BBAFzU0qJ0sNJOn7noJNaCR/cevu/DVXnHhUlL3Jnl9bDoKs5zaQNrnmfyH6z5VuedzQi7r016dTyHWrBjhGdAW242sETEkHa17HXWaAESomouqypJgmATA1MCYprEYNxshK0KSo6ApMnw5+VVnFcWlsLSHB2yElXZiCEiJlZvfklM9eVAEeH8cadISSUHLmIKSSBJTFrZidASOpGlTxuPzDKkZUTOWZJP4lH7x9BsBet8N9ssMkNuCE9g0oITlNlqNwmU66GdgrWSZRxmNDi1OAZQslUcpvWEMkpNqUaAC4AaCMKmQEoBUqwgCTRWm1LWEIEqOg+ZPIdavcFw9DEpfbUVLsHNPJI0jpMmb1qAE4H7OIWnvHVaTYb5Ry/PWlHseVWC8yTqOfI8ietHxS8tmlrKTKTmTYdL23pFtlKRYVxepzcdICC2s31eq5SgpRTmN7Hw/K/Knn3gCD9daCs63JnSIrlxglYFs5TCVSNySQeUVDENA2GXMqCOR9KNnUowRp1t8RWsTnzBSMpi+v14+VdBQBLS9CLaHQeU0VloBMCct9xr46D9qIce4UxK0nUkQQfDW1VrbwkjMSfTr51XYdDvYDdK/8AcKygodChNhtcA/kayihCXBuHZwQqQEmRXT4zgbbSkBpMZ2m1kayopEnzgGqpnFKJUS5nUJAH3Rce6AAkZukaXpvj+K7QtZFA5WW0KjTOkHNptcVpkxOTe+xLoKlgC03Gwuf+M+pFLOcQCDASSbjvfpM0w5xhwoCAENpiDlGvzjypRDQ8aI+ngt0MbRxOUixncCEj/jc+ZpNbWYzGt4m3woyG+Vqcb4ar7xCf7tfhrXRSXQCKWRTLTJOgnwFOtsIGxV1VYf7QZPxohd/xt8BAqkhFr7HezPbvpKwChHeWNZ/Ck7XI05Cu+4q0xhx2pazKJUkamC4QpUZiQkEgaDaByrkfZ/2oVhGsv2YqzGSrtUpzbCxEgAD500v2+TorBu+TwI584qkI7HhiEONIX2YGZM95KZ9KVx6nQ4UstADKP5kJEm/dk6AQNla1zzf8RUJM/ZsR/wDI2r5rqWO/ilhEdgF9ohbxhKCm6e+W8yoJSBmB32mgOxx3gK3SDiHlKiZQgkJMxEqVe0H3QnU0/hOFtNf6baUnWYlVt5MqPxozmIQlWUkqVpAGnjyqowvtEfteIYVlSlCUrSehCJvED302N5mOk1yZXJqNXo4v2d4C0riPEMM5KUE2y2MKJgXnZf8AxpPCvhRUR7spCf7SkKHmQqT412OLxKg6p1jKURLiSkZ1rCcqMqjBjugXIFq839msTmZBJv3QfFKUo+SQfOpUeOjSeX3PkXxdrBehhY51NpRWcqAVGJMaAcyTZI6kxVWZC7jDTTgxC0LWU2hJVJERcaRzkGwNWTftVg1HJlZUGkZYKUiEJgEDIZgCwzSDB2qr4jjWEpKVHtVHcEhtB2INi4oHQ2T/AHVy73tJ26G2nCkoYKkNQ0M2SU+8dFSARcb86dgdjjscpByt4h1aInMXVKScwzGAQAkAHL3QJi801xDjfDFswhKULICQsJUFC1sxIBcEiLzqNK4h3i4TCQ24pOWBlTbSANaqWOHrC1KTmQD7okacjmmPWoavyItuEuL+xPBAHZnKl420LiMo13PKdNqt8HhVOGEiALFWyf36CleG8HUvh2MS2lQDi2MoKgdFkqIMJkd0bV0jXZpAASQEmwBtHIjr+K/WmBacK4KwEQhZDlpJssn9OgqOPxzrQKVlDg06jxGoqkxWLH3bct/8eXwqvSreJMz1Pmda48/qFHUexjDj3h9a+Aqtd4kkGAL+NGeAkEEyKrVTn7wMzaRPrXJBc3cg2Nrw+dJUoiCq0gaxsQbedRdZSgg/e3iNtdLkVsOrygCDfdNx4GLC+3Kj/wDqI7OVInW4ATGoiYuZi9vA10Ui9EX1oKTKU+Jygz1gz8aSUACcqgCdExIFJL4z/MJm+m0weoA61pp7nPM/pVcQ5DyHgFQe9HIETO/T96TRgmkKKgFzNhnGvUEVLPI18tv3ozGGzakAH63ouibsxSkSe4f9wH141lRVgEk3UQeQIgfGspWgK/gSFkErvqAed/lar/C4Fa/cQpXgkn5Cr32W9iSlsKxGpulAMADWVHc9Nq6rD8OAslSwkfhXAHlAFemserbM+W6Rw7Hs6+T/AKS/EpIHrW+IcCfQgdmhSlkxOQ5U2PeMpKlAdE8q9CXgwkTnd8lftSymT+Jz/d/9acIRntFTuHZymHwrwQn+UpJyjMUoKZO5NpE8reFIY3EFAUSlRy6pGs+cetWvtJ7RjCrCUJKnCJJUpRKRzE6E9INq47jXFVFK7EZ0iRoQtQJKhGqTIV0Ketaex4XkzUy4w2NC20ue6k87EbRfrU+FcSadcIzQlMEqVYRJB5wQUkb6iuWwnGCR2ZNuzUSVRHaCSlX9IBA+Emuo/hXxPu4pgMsPPZUrSpaSvMQsJUCUiSmFZgdj6YyjwfE18J/Zf4nFNugZHmlEfdChmHlSnaJmM6J/vT+tdy5wbAqJK8GZiSQhQSYEwMpgzoOc+NV+N4Jw0A5cJ3h7oKXAk3/uj6FIjicujCkgqKhHQ1xnty6FrbRopppJMmJLgDsJ8Co+de1Yb2Y4YpsrDDJyiFZVEgGLpsqD057VyuH4JglPDE9jiHHyoPJbJV/LUACEZZCYTA1n8qVlqDR2LKwtDbi0nOpKLHZRAJsbAyaq/a3iTeHa7QoKlrKUDLGZUZlAX2EG8E30pXH40ZT2imWE5lL76sy5USSQCoXJOkG500rz72n9oWQoAPOuqnvKJmANU3BKyOVhOs6VUKUrZE/kqG/a32qdTiQll1JSpBTmEE5jkVeDBKRCROkG03qp4LgQ0kITJk2GpJPKNfCj8D+xYkgOOYhlYkhbiErQZ/rQE5dtq6nE8LLaT9lLZTF1IXLyhvJIBA/pQPGaU9vRUSuDKW/9ZRn/ANpBGf8A6jo14XV0FBxPFFKGUZUN/gSO7PNU3Weqp6RSakxUFVAyLoBoAwiB90eQFHqWHZU4SGxMe8o+6nz3PQUABKYgASTYAaknSrbA8GFlPAm9kj3R4n7xHIWqw4dw5DKZylZNlOkeg/AOlNucXITBOZIFsxuOUK1FIASeIrQkpSUlPTrI8DHWq1bkkqJN5PUn63qeIxeYnOnlHONiefgarnsplV5rhzeorUQDoUPCpP4gAWiaql8QSkCJkk6/OojE54OgrijB3bAafWo97JadpPy0orGKUD3Jk6Ttr+9BAST15T3bbm8elEKiVEQNAZBkeE6TrbwrpjpF2addzKk2MyT/AIE0N5pKrEWJkn9edQdXoIJJtG9SZbUb95I3BAtTtgysxXAkZjAkRM6nralBhiJTexgzNdE7gsom5G5+pigO4EpJ9/WCFJ9CdjWilImivawlrgmOVxWitcjL3qsVMkD7mm83+FDLBKQF93qNNKVhQBtwQJEnff41qo4pwBWp0GhPr1msp6GdrjOGcZcXLYcbAABCCyQTrMkmT4U4tHGEi2FVtcKa/wDOuw9ncO+lhJRELTnGYgkhV0z1AjeO751c4Xtcw7QiIHL3u8SbDkBXS8cX8d6Nlkmvna2c/wCzGPeyFDjalugJJCgAGyRJC1GSna0EkEECDV6lwhJzZFKP4UwhPQTdXifSqrAqJwra85QXXFPKgXUFLUoJ/wBuUW2FOhM3Pj/gVvGPFUjmnJyds8P9uMKW8c+m4lZOYySpKgFpCRc2CogCBlrnMYyQki9kyJImxiCB7tlExJ01r0v+JeAl9twEArRkUdCcqjadU91QPlXm+PbKFTEAxa8XTe46zet4Zot8F2hywTUPd8MGOGpUhSgCjuTDm8kZlDImwAmx5ztVh7C49OExYeQ8mzbiVE50tjMghIKspUZXl0TtPSjYvG5WwkH/AFGDHOQgD8q4/EhSJAuDrExY20N6xlbdiTdfo9hb/iPj4ns0qBukpfsqeqgIFFf/AIlurwj6XShC1Q2ltLyFrOcFJ0EIiU+9tNxrXkp9onUBIbddASIAzGB4XsKhw9RxDqwuVKKFqutKZUkZpJWCNBpadJqaKtl9w/2qfYdcgLCEmHE91wJggAypKk62nedaMziXHn1JZUD2iTAUowB7yoi53MVzQfaSAAgrVnVqohJQUwnui6VA3nwrRedaIAJQSmJSq5T4pOk7VKijX38lt32O8bYdw7paWEZiNkRIO4kSOXMQaY9meBfaVgKfSyfdQFH3yIJSkkwDBFjrfkRVOp4o71yVakiwI5Gbk9Y86CheaM6iEzMDS9WYnrnBOCBCXErQM7avcF9QMqwBzHqK6DDYRSUhQagc4iPM6V5j7EcY+zuKSlxI7v3yACTsDvsb/nXSca9r8QgSpClgxGS6fimw86oycXZdca4al73Mofy5gFGAu8d4i6SbQojoeY5drCuFJUpITlsslQCUkfdzKIvINtelUHEfapbrSkZENJXcCJJOmZRVKieutC4H7Q2SwuF96GyokpGY3BAUkmdQZ+dTRcbR13D+HoWZWtKgPuIUJJ/qIMgdLVajFhIywMuydIHSLVx+DYWhSi8UZ0BShCRmAAPvAJkp6E8iCKvWwpTaDoVJCpNwBMiJzap2N7671E2oq2UWAxX/ALaiFDaYPlz+NQefk3CSr8YEegtP9UTQlKAEIsJvOpHLwoWUyJ0NeXl9S5aiM0tE6WJNCcsI50R0gXB9CaWUJ1rnirGA+zydPI8q22wE6Dw1phDY3taZvrytpUm9zM9AB+nzrfkVRBMAzAHMisK9DPlb/NFnnB86g0IJMA2gkxNz1HqL0uQgLjAUCSg9IIJH0aGy4pMhWh0kaU9ZGtqGt8qVbvDcTf8AbxqrAdwHEXWiS0vIVJy9PMGx89K6ThP8SHkOEYiHWyLFACVDyJyq84OmtcPinHAe4kDx5bAUP7Q5oQPL8tIiqjknB66HUTvOO4jhz6xISG1C5QkpWFReAmIN95FjrBrz/GshOYC4BOXNqeR5JMXitqxXP89fLat9qhXvZiqwnUD6mrlkcu1QcUc+88oKIAMfXWsroCU7gqPMzWVSyfgOLOza9ruIbvIj/wDmj/xFFd9qcWrKVOpJSZEtpsSCk6ETZRHnSJZOlJ8WdyNqO8GPgTXsOKOHmym/iP7QvLaweHBCEfZkKWlEgEmQgakxlAMTqd4FetcJx3b4RlySC4yhUjWVIEm/Wa8b9vMIBi4KgA2001HVptsEHpc6V6d7IqUjAMBfcIRuIMFS8sD+2LfOsDoKX2/YLeFQoiVdrteCpC7kn3vdEmwttXm7uAxLjWdbSymSAUpJSBa5KQQNTFxvXu2Jwza2szzYW2hQUEr0KkzEjQxMwekirFHFlFMp0g28LfOnCCvkuy3kk4cH0fOx4fmbC8ylFKSSCoRlSkyANjpp+tMcKQhxKv5YQlKZUq8k6xy0BOm+1db/ABAwjSUOu4VQ7NSSVpSBCFEAlNx3QdRF5JFUfA8V9oZWFoZbCsyUlvI2rMABKgBcXEwJN4M1nOTUW1V/k6/S4oTklJN96Xn6+v7GeF+zqlhTi2mC0qMqihzIgKMBRWFgbjUkJJval+McIGEW4hLQU4hCiHE9LqXlKSFJAMaAXMzapYJkuIXhUKbc7HNDYSe0sSFnvgdpMZgnQAiYgxMcRdXh+zXiMxKVtxnk6qABE8o2vTbvo5XBx7OU4ErEOuoaRllaioAoSAoi572WUi0WsOlH4phmm3FF1nEFUgmMjSQTMAjsiAe6bpJBgkHWGuBYB0uYcMLC3UPLCezzEyrKqB3RcX1gC94Fdp7Rew3EsSHM7S1rUhvKVrb/AP1uKMTnt3XFW6GpZJ5s7w1xSc7TSuzUJAuqBpJO99yBSX2NU5ciptoDECZmPjJrv2w/hG04d6G1tpykWKgCSoXFiIPOKSxGEViQVkQ2mczykkJAtuAJ21sKoDh8SMqjMGw+WtqNgeLOtAZFKT0mUkcik6VccZ9nk3LZmAJkzP1eklKH2cpIgp2zGJsFGDbN7oIFyL7GnYEHH0OjOpAQrNBygQUmT962YWgDUcqhxJCCUloADLmnQzNjY6+dZwouFC0hTpETkQYSTBCVKBBBAtO8G1MYTgiyqFhQ0mRaNaiU1HsKIK9qHVJyLIUDYkJSFkWEFUX0sdbmuq9k8cleHQhIUOzKwcxm5VmSBa1tqoj7M96QCd4t9RV9wptTSSCBczO5MR5WA+FcufJHJBpAi3feKUzlzeBA+dQbxsidB11HSoNOkm4AG1/y5Vso8PPavP8AbougZxCF2BB3sb1D72xHIJv86mlhGpA+F/nNTaGQW+P1NPoRtDZi/wCdbU3lO+nOPyoTmJub3FzfSllY+4gyDvQkwsaUPwzUHXFDb4z+m9LnGSbfGJoynSbiFVS0FkC4YuCDyBn50EOq53ojLp/DHjzona2gJAPQZp6Qa0GCUszofrxrEuqnYfE+vPWjymZJPhlNY52YPvHxiQI9aCgLrx6HyrSVmYy+MEVi0E3CZ36xziaxRAufo0xUNNvxaK3S6biQJ8xWUDqR6Iz/AA8xyT/+a2r+9rN8oipYj+G7q8oexSSCbhLIFhc3zdI866XiHDXMW12bql4eFggtOQVADQkTYkkx/bRm2wy0EBSl9mgNhSjKjuSTufd9a9bfRhxjVnj3tJ/DzFYvGYpzO22hbylNhRUSUqAuAkHLFrGK69WLdCltQlKkIbShw3SRkRnUQDJ70iJGgkmrbHrW2gEDMSQCo2kEwSYG3kK5XjXtC2wqFmVx7o1JOkDp+dJiRHi2dvDuPdqt1zM1tlTl7VEhKBa4m97TEXrtcOz3CkGbfKfzryHi/GVu9/EL7NsGQ2D8MxGu1h6aV23GUFSU5SRnMQCY0J0mDp6VpHoH2ch7YcSDeIcaW2VNZ8rl4KkSokov7wlOUndNc63xlWEW4yw8VJS4cjibAggSYG9kgkH7qtavPaDDB191sCVk5bXVMJ05m1U3EOBtsqSD2iezMqzQFZTe4At6671jcP4yR0wjlS5wdeLtCuM42h7CsJgl8LJUEpIzSVDaxJBTpc5QDXsHsEMKzw9o4ppthxJKVF1oJUe8cslSDJIE2O9eaBKFXTISbgBShY32NYXEIED4fWtK/ohvxZ6RjP4vYRh7sWmv5YnvjKlOYi0IgFSJ3EE7A7p4P+LTyg8PsyC7CeyQ3nM37ynFEiExcaG0RpXI4PgKnSFu/wAtI2gdofj7g9avGUIbTlbSEJ5DfqdyfGq5ECvF/aHDYzFJcxAU0oISjslg5SU5iSSRckqgTIsNassfiE5AlKY9QRHTboNJqvxaUqEKSFDkRIpQ4if5aEqXPdyouQDrpoAIvtNIp02a4qtKkpzJHdGXNvB59JjoOlVR9jUuELcJQjWB76htAOg6nyroMHgC3EqLrgTHe7yQQSZ0GZQEXM6WmtKfnvKULmZka/rXLk9Rx1HsEvsAGQlGRlCUAc7yeajqo9TUYXFgCeh/UVPPJ94WE6beRvWnH0EgSgnqYI66g1xcpyfyLFjiFCP5KtbkFJ+VNKQYub7eVQLwQffSfFQMyNr+lQUpSuccz8huaql9A9AnlzqoGNJFER3YqScKkgnJfqSSR0A08xWNYYDTzkRSZJIO2qBc5AE9fqKIpBB0M7E1nZzIO/p8NqmhCzmEC1HMkCQASLSLWMXImRyMUB7smSEkhPdEAAafQo2MeJQsIGiFRbkkkH09a5fg2AU+VtmM4i6p7qZ755jRIt16muiEeUW29IuGNzaiu2dGyW5taelMOI6EX160LiLKG0tZSV5hKiQAQrewJtEW9TU28ZCYNuWnrWWntdBODxy4y7IlJm5+NTLg0zamLaUBSAr34HKCR6GoZkpVAAjne9HEizZChcEX3HvcgB8udEQ8syVIjcx+4+VSUyk6K00HjtSuKxijITpISPr60qkgsOnFpgjTnNQxDqU6dTHzqu7XLr9WtRWwSCc1uVOhcmSOORyn4fvWUk6sA6T4VlVwQ+bPQeK8Xxa1LCcO6ASSFdpFibRK8ogW8ZnSp+z2O7J3tcU4htISRlLiFLUTl+63JsBvOo6142w4VGMyU2PvQkW2mIrTWNP4jHwr0a32Fqqr+zqH/bDFP49TocyFeZABuEIvCQNLRaNwOdAx/F0MqJB7R1Wqjc/HYdB61RvvkpQUm4Edb1BjBk3NURRHEuOPElRnpsK90YxJ7HB6ZibE3uEJVA2uM3nXj7DEdOvLrXa8W9om+wZDCsy2liAoKT3ezKJ924sBB1noaalQmil9rmFfbcQkWHaqsQRYmRyIsRVY22QIUSREVacQ4irFPqWG++vL3UGdEhMyY/DN6tMB7Lgd59QUdkD3Ryk/ePp41DY6Kfh2BcdEIEJ0zqnLb1UfC1dVhPY/KnMG1rVHvQZ6+6e74CjFIBA8htp8qNhuPOtSlKjl5G4HhyqRgUPGYiLReZ5fU1B1oJklcDrcfKRWP8TUpWZasx0Nhr4AaxQnTrniDogTMf1foKznkUFbGAXKiQkE3gn7oPiYAPTWjMs5BYJCiAFKtmUOWbl0iK2t7MABoNBoB4Cli5fpXnZfVSlqPQBswI729tf0rURMCImhSDrMDb1qeSYvciZ6eWhiPjpXOvyWlZtl5fTnqIraXUlYSpSRdMkpzECbkCb2oGIdAB1F/Pz8qA1jZ3ChyvPyrpTraA68cQ4Skd8YhRCQJDZuefcEfE1ej+HmHdSSh5eY7yhQEbHJE/GvNWngTqbTeNSJEfX+StEoUFtuONKF8zast/AWPK9b+9F/yiSeiK/heIGXEHzbkeiqouJfw6xSTIh0c0FIPjlXHzNTwn8SHUIhxKXSPvElCiOuUZT8BTQ/iYpSCAylKspyFLkgKgwSFJEidRVv2JLsmzj8YwptRbWFIWNjYiKXwWFVBLjihqRCc06QPeFzf4VHCNrSmHVBayoqK7ycxkjkb5jzlZphJ7wFjAJj865Om62h0VfFnnENqUJ1iRaJMc7k8vHlVTg3lZs8d7KRPQ2vzq+4h32oPTw1t+Vc5xMhDKiFAKlIgcp57aadK9TAnLCyVNQyRf0WuLbJSkK1gmfG/wBeFRwuJya3+dB4SwoMJJklQzSb66elOHA2BBv415tKPx+jfPleXI5vyBTxKbKHjUHHDrqCBFvKP8VvEMpAtrz60zhMMChNzNzzg+W3SqTVGIuJFifXzoL5USNABp1NWy+HjQidSPSgvYQDSI3uZ5xFJTArUtE3KZHpR/ssjceBp/CpEa9NdKIWweX5Gok2FCKMCI9741lOqws6GPCKylv7HR5r9hXyNTRwtw7V2ScKOVTGHFexYjn8Fw1QAzRarRnB+lMqxKEmJHUC59NK1hs7xIZbUojnAA8yQOVS2AFYAF7U9geBOPCYyI5q94+Ww8asOEezykrHaBjPqC8pZSk2iEoSEz4qOtXmMwD6BDjqUE+7kaBSof0qUsztqN6AFOH8PQwISck6ndR684prEnKQdEHWSLHxtalF8K3U88odFpH/AGhJoDmBZTcoSozqs5/+4m9Kxm3uNNpVZxKzyT3j/wAZoIxjjphpshM95bndSnfScx8KYSgC65SPwAQSNYMe6IqDuOkQNNkjQfrXNk9TGH7EGRiuzASIWpIjPlAPWB+ZvQSskSf80Ft8XJ1nSjIQCLxbcEG/IgGR61508jyPY0r6NNLE3068qliHh5cvrWlMUkBRn0/x86qlYrlJHxqoY7AuPtCf0k/lcX/KgfbbQYGlgP36JFqTYIVtJ9adabSdh1B30j86vil2UnRNlUi95j68axCI3t0tfnpRENACw0+vyqJKt/h+9KwZpGGIJKTMm8+kUw02YKiLBQTOgKiMwTzmATblUG1AJN+9aAB4/DStt4gDOnLKVhIWlQsYOYETpBm/U0Rab+QCOOx1yAnKTpIOXnvdXxqxwSSAM0HW8QZ8POlMRiA0mEgR+ETPwmPgBQG+KzHIXuNZ1NaON9AkhjHP5dJMHwoTnGypMdzWZyid/vRPlppQzjpEjTc/5FJvxlJFgYI0id6cfoTVDSn+0QQYBy+tUfHGj2R/ubJ80qE/H5inUyAAFJiQon/q0HPStYxouJUPxtAeaTI+Qr1PTNLG0zCf8kPYFhQbRBI7qTy29daZw+EJvm5yf2qOFNsoJJTHvJtAF+nlU1IUTyB6QBXjSds3okWpsYUDvUWMLkvJpllQT7yrRuRr0rQxSVKIEc/HWI500h8QrI3No5UBQBuCfMCP1qS3Jsb/AFz3raIH3rnbX52qgeiCGQCYtN/r651nZIuTPw9bVJSTuZERFTSfLw2/WlICaGuRisoeWN0n0rVZ8R0UiStcEQhJ594nymB60J4IBAVmcJsMxtO1rJrKyvZZmX3C/ZXNCn4ibNJsNJEka+AtV460ElASAkaZQABf5RFZWUMAZfC5BFtPr0ojOMUygpstvdtYkD+38NZWUkMUD/aqUlpJAEQCfdsd9djQXw2yLd578ZGlpISDp46320rKyuT1EnFOhlZisWV66zQQCD9b1lZXnLohbDoaCrzHL69aaTmSmJPLa/1+dZWU0ikAxTJMACCDHWQJn65UFDIVci9/0P51lZWj0hyNpSAkW0kfCRPp61tp2VTsLW8/8/DlWVlX4BDDg0F/P0NQekiJ9KyspDEXARN/rYHpVgyslIJv05VusqmkNEYzAgioJ4ekGN7x61lZU3sdFYthIWQLzvcT4j96A+ySelj6RWVlboa2FZaCo6ARHmZrFLhQ5Aa7/tWVlNyfVmLWxxidQo32+hTRMi/T9qysrnfZSAO4i8AT4+U/nWlOCJi31y0rKymhGi9mTa1J/bikSb3/AGrKyrihD+FxnSbb1tOLJ01FZWUpCCoS5FoNZWVlIs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0965" name="AutoShape 10" descr="data:image/jpeg;base64,/9j/4AAQSkZJRgABAQAAAQABAAD/2wCEAAkGBhQSERUUExQWFBUWFxoXGBgYGRseGRoYGxsXGBoaHh4aHCYeFx0kHBkYIC8gIygpLCwsFR8xNTAqNSYrLCkBCQoKDgwOGg8PGiokHhwsKSkpKSksKSksKSwpKSkpKSwpLCksKSkpKSksKTUpLCksKSkpLCwsLCksLCwsLCwpLP/AABEIALcBFAMBIgACEQEDEQH/xAAcAAACAgMBAQAAAAAAAAAAAAADBAIFAAEGBwj/xABCEAABAwIEAwUFBgUDAwQDAAABAgMRACEEEjFBBVFhEyJxgaEGMpGx8BRCUsHR4QcjYnLxM5KigrLSFVOT4jRDc//EABkBAAMBAQEAAAAAAAAAAAAAAAABAgMEBf/EACcRAAICAgIBBAICAwAAAAAAAAABAhEDIRIxQQQTIlFhcTKxFJGh/9oADAMBAAIRAxEAPwDyYINQyEGrZWGSDa/XbXaonBk3BTy1E/rWPNDorQKkk1btcEcVomfNPjzraeCO6htUc4/SqsQjw97KsHLmEEERsbH4WovFMUFKASICUgTGpjvE8+Xl1p1nhrgghCwdJAN+elRxGFWT3sxjSQTA2HhRyFW7KdEk1JSSBVkMH0jxn46VrsOZB+r0rGJIazRRVYaAOvz5UycDcReYIvTJZMROnqOlLkOiuwXC1ukhO0STbUwPX5UNRKZQdQSD46GrNCyFEpJB/MXHjeKQXhgb3JJvMzJuZ/WnYgKDBm5qQX3rfXxpnsosRRm0g7ek0nKgFM8jqKx1okjYc6tW8DMwmOvOjNYZShBSBa3I1jLLTJZWM4KVRJ8dKe/9P+uc/nR04EgX8Kew6JtE+tQ8jl0CZTLwQGosakjDx+VdIjhxVt+foLetNt8IQLqj66CwraKmxnILw6ibG2k60VjhCrZRJgHzMDytNdu022nQDzin0YdQAJSUg3TaCrqNwP6vhWvF/YUc3geCOKM5BedTGtdJwzhxYglsPGL/AM3LkNryUnMdbetM5yBAsT6Vt5y0TaJP11MCqUUhoO06lSQbja/OqjiuCMkokm8QRv5+NO5oSKI25r3QqUmx5jvCORtHnTatC8nBY3COBQKkLITJBy0hh21IaKMp7xFyORJ0I69LRXcO8SF4T6/tSK8agwVIA16AEEbxedbzrWal7fQnFPs5zA4TsFpUgiY8bEXkbjfyEVX4hgeKjck85muuVisOf9Sw5kQQI5jW3MGlP/RVKCUpSD2iVOZiUyhSSOyQTNsySsKA3X/SKhOzWKv9HKKaN5IigratrPhTSsMrLIBA5kjzoOHTChmkD6+vKqTM+gbiO6nz+ZoSmZPwqycYSZIUBGx8rDr+9YjhzirpTIG4iI0m/wBXp2MQVh+tZTymlD7p/wBp/Sso5C2UzOKVcSSNY18frpUU4pQOtvDap4IEydD9SaMGNdqh0MaYXJJKlJvbXy0pjtyLSqNIk1WFJ50UYsmx+t6WxjznFig2Jj6+FDVxBxMwogEXj0FDZfOkA86I48pNxmAI6xH1NKxUab9oXkiM5gCIk6flRD7SKIGaDf4/4oKnQuNCee9EwpEwbUcgSLZGNcIBKUQb3QPyracTCu8lqToMo0+FEwhBGp+P1NOtISodZseRFrc6jmzXgVuIbGpZSDoSJmP0rZw7Zg9jHIhav1q2Tc5VctdjS7raCS3m7wo9xsXtoSRw5tVy2qZ2WANdL/V6MzwpEmxTy7yf0rGGMhhdx00/Y9aA+yUq7uhOmo8gdDRz+yXGhhWBKVEDKbT7yZ3G5ittOBJ76FDqMqx8Ar8qxCEkCUgeV6bdwoSlBUlKQod1Ws95QvaxkEQNgDzpKcH1EkkjENOdwLki+Uykg84UBy2qqOKIc0UAHI0tAOs8jUuIYRSgAysoIUUqB0jnpf401hcKoAAqzGLmInyFbqUl0kRKHLyWn2sHc/CfzFGbeRuVfAR6GaVZYJtcmn2MIlNzCj/xH/l8vGtFfksbwUIAKcw5E2UfPb+7paTRH8UonMolSjufh8KWLxJtc7mpg5bmrCw6DlEmhknzME+H3R6z5jlUVLO/kPzP5Dfe2ss0eNAjbi9qLh1d5H9yf+4UsL3orbuWV/guOq/uD4949EGgCnxIAURsCQPjFRw7mVW+9hzykA8t6g45WsK4S62EpzHOITITO8TtpqahjAY5jMoqMk7mO70PK/5VUucOAMhCVSdYHLwrtuJYIZskWIMiB3cvfmCLcptqa5t5nMBBI30tp1rhzPhK/sLaK53AS0oSQoXCReZI3tFLYDgryvuKI5x620qycZyicx+V/QCmkOJVKO0dCgBobf8A2pRyOikrK9rAoQqHmyoaEXT+lWD3EsvdZbShuIuCoq8ZmaNxDh8qGZ1wGLRpHUhJHPekcYW0gIzwcuyVT8TAJ8qrkPi0LOupJum/Sa1SLuEE2cOm+vzrKdfkzsqU7mKlnFJB7nTAAmtWhh0FJtE/lUHSE7AknXf5UMYBeoHyg/rRkYJ0n3PMaUtAZnk2M9Br8N6m1jjlKSKMngCj98DcjceVNs8MA+8FGYsLz4mlyiMrUMBWhhXOmWsGYkyqN49Kszw0IKEqgZtDYp8JSaYd4dkEyImJB+B8+oqJTKS8lWltwGQUi28j9v8ANNJxFsoCtQZGgOxramyNu0G8iTfY1FdiMq8o2ESI+NRyvsVj2Dxq7h1BI5jf96C8O+HUyoSEmUGwtEn0E70dAUU2Oc7Qm0nQU9h8diUJFndNEBpMbXmZGlzGs7041dnRixSyLQNLRy/eIJNzFunrrvNWPDPZ4OJUpdzMABxAULAlRC9toBm3UVVvcXxZX/pukcy7hwdv6aaHEsQoRLyfF1k2GggWrSoLb2X/AIeaXh/6E1nKmyVJVtmBunnCgI8IOlEfdU5ANkhIEeClKm/VRppt1BUovuKClNnIpzLCVCSASgwcyhGv3hodTt8JSkybEhOYgXURN72A2/KtoxjXxMMmJ49MSRh+Wv1pTrXD/wAVug1/QfVqZBCbC3zPidT4aVoSdLVpxMSUgCBYchv4862Ek+FaCALmpGTc90bcz4D89KoCQgWFzWwL8z6Dw/EeunjrWkp20HqfE7+Fh0rFOcqAJ5gPGoi9QAoiQTYRpJkwABqpR+6nr+cAgAMfi+ybUoJKsomBy5nkOtKuPvHuvISykDM2CpJU4TAUoXBVEXMQBlAOtGxXFUplKCct5VOVS1Qcqh+FKSQoJ5iTew57Be0C1OkLWoudmtDmdYUhYUoH+XaWwnKm3O8WoAsXDTns62rts4bUtKQRI2JFzA71gdQlWtV6JWoJRdSjAH5nkBqTyFdOlKGm0tjKcozDN/LWVG6lIcFjJuByAFQwK/FYogqTIKQDABEeUaCeUX2qjdbvMmw0m3wpniWKUuSk3UqVZtYERMDXX61VzWkxpeK87PLlLQjTWNvcaHXb9qg/xESIGUdATPkTG1LLOWe7mB3I7sH1pkLSEyBbkBNovqdZ6U4rVFodxXtAcmVqAQLk2+Gxqtw/auKSHFDL+Imet7zQgsRm1PkDp4xQUYnMR3T4wYkddP8AFXQ7sed4aQbJQvfN2oE+RIPxrVRQsR96t0rA5g4QC5BPrR22uSZ8qsEIQglLagpGgVBE+u1N8RwYTlyrSrMhK5TaCoSUnW4rS/sVFazhJuCBA0NvLqasMO+JAVGv1F6TOHWDdJ8QRcU01w+wg5TsY+prOc4ryFjC1RaApI33FQQzJmIIP/Wk9OdtporeCVmvB00kGfzpgpSmM5SPU/AfVqz5uWoqwsWS2YiCZN7CPnajtYVRsmTsBrTzjaQgEFMESCpQ9Epkz4mkMLjVhUkyN0/dPwsfOtVhnLt0FsG8hLZkqH9ouT4xpRXsE0tOZAgiCFE3PkLb7miYhSnFFRgT8uXIU3gcG0pJUpwiLGEZgOU94RvWntRhscYOTpAuKNpYabSm5UELKohKSq5ATMTINyP1pA8XWRBdtERCNLf09BXUYI4d/KXmnx2achSUd5fJQhagmBIPjXX8COEdHZYfCsjs7KStKcw+IKt9TW8XC6LfuRjp6PJBiD+M/wDD9K07iosXD5FP5CveE8Dw0ErwzCY/obI/7RXK+17PD1MONNtsh4pPZ5EIBziIAUANTAgHfSqcYLtIazeoktSl/wBPL0qDym21QpJdQnNHeAUpKT7pTMZpjnFdjxVnK8pKSSBlAkRaCR865PhbCFMPLCilSG5gWUlwmwF+8coJn9K6l5SlLUR0kk231M9YojV6Hmcmly7BBAFzU0qJ0sNJOn7noJNaCR/cevu/DVXnHhUlL3Jnl9bDoKs5zaQNrnmfyH6z5VuedzQi7r016dTyHWrBjhGdAW242sETEkHa17HXWaAESomouqypJgmATA1MCYprEYNxshK0KSo6ApMnw5+VVnFcWlsLSHB2yElXZiCEiJlZvfklM9eVAEeH8cadISSUHLmIKSSBJTFrZidASOpGlTxuPzDKkZUTOWZJP4lH7x9BsBet8N9ssMkNuCE9g0oITlNlqNwmU66GdgrWSZRxmNDi1OAZQslUcpvWEMkpNqUaAC4AaCMKmQEoBUqwgCTRWm1LWEIEqOg+ZPIdavcFw9DEpfbUVLsHNPJI0jpMmb1qAE4H7OIWnvHVaTYb5Ry/PWlHseVWC8yTqOfI8ietHxS8tmlrKTKTmTYdL23pFtlKRYVxepzcdICC2s31eq5SgpRTmN7Hw/K/Knn3gCD9daCs63JnSIrlxglYFs5TCVSNySQeUVDENA2GXMqCOR9KNnUowRp1t8RWsTnzBSMpi+v14+VdBQBLS9CLaHQeU0VloBMCct9xr46D9qIce4UxK0nUkQQfDW1VrbwkjMSfTr51XYdDvYDdK/8AcKygodChNhtcA/kayihCXBuHZwQqQEmRXT4zgbbSkBpMZ2m1kayopEnzgGqpnFKJUS5nUJAH3Rce6AAkZukaXpvj+K7QtZFA5WW0KjTOkHNptcVpkxOTe+xLoKlgC03Gwuf+M+pFLOcQCDASSbjvfpM0w5xhwoCAENpiDlGvzjypRDQ8aI+ngt0MbRxOUixncCEj/jc+ZpNbWYzGt4m3woyG+Vqcb4ar7xCf7tfhrXRSXQCKWRTLTJOgnwFOtsIGxV1VYf7QZPxohd/xt8BAqkhFr7HezPbvpKwChHeWNZ/Ck7XI05Cu+4q0xhx2pazKJUkamC4QpUZiQkEgaDaByrkfZ/2oVhGsv2YqzGSrtUpzbCxEgAD500v2+TorBu+TwI584qkI7HhiEONIX2YGZM95KZ9KVx6nQ4UstADKP5kJEm/dk6AQNla1zzf8RUJM/ZsR/wDI2r5rqWO/ilhEdgF9ohbxhKCm6e+W8yoJSBmB32mgOxx3gK3SDiHlKiZQgkJMxEqVe0H3QnU0/hOFtNf6baUnWYlVt5MqPxozmIQlWUkqVpAGnjyqowvtEfteIYVlSlCUrSehCJvED302N5mOk1yZXJqNXo4v2d4C0riPEMM5KUE2y2MKJgXnZf8AxpPCvhRUR7spCf7SkKHmQqT412OLxKg6p1jKURLiSkZ1rCcqMqjBjugXIFq839msTmZBJv3QfFKUo+SQfOpUeOjSeX3PkXxdrBehhY51NpRWcqAVGJMaAcyTZI6kxVWZC7jDTTgxC0LWU2hJVJERcaRzkGwNWTftVg1HJlZUGkZYKUiEJgEDIZgCwzSDB2qr4jjWEpKVHtVHcEhtB2INi4oHQ2T/AHVy73tJ26G2nCkoYKkNQ0M2SU+8dFSARcb86dgdjjscpByt4h1aInMXVKScwzGAQAkAHL3QJi801xDjfDFswhKULICQsJUFC1sxIBcEiLzqNK4h3i4TCQ24pOWBlTbSANaqWOHrC1KTmQD7okacjmmPWoavyItuEuL+xPBAHZnKl420LiMo13PKdNqt8HhVOGEiALFWyf36CleG8HUvh2MS2lQDi2MoKgdFkqIMJkd0bV0jXZpAASQEmwBtHIjr+K/WmBacK4KwEQhZDlpJssn9OgqOPxzrQKVlDg06jxGoqkxWLH3bct/8eXwqvSreJMz1Pmda48/qFHUexjDj3h9a+Aqtd4kkGAL+NGeAkEEyKrVTn7wMzaRPrXJBc3cg2Nrw+dJUoiCq0gaxsQbedRdZSgg/e3iNtdLkVsOrygCDfdNx4GLC+3Kj/wDqI7OVInW4ATGoiYuZi9vA10Ui9EX1oKTKU+Jygz1gz8aSUACcqgCdExIFJL4z/MJm+m0weoA61pp7nPM/pVcQ5DyHgFQe9HIETO/T96TRgmkKKgFzNhnGvUEVLPI18tv3ozGGzakAH63ouibsxSkSe4f9wH141lRVgEk3UQeQIgfGspWgK/gSFkErvqAed/lar/C4Fa/cQpXgkn5Cr32W9iSlsKxGpulAMADWVHc9Nq6rD8OAslSwkfhXAHlAFemserbM+W6Rw7Hs6+T/AKS/EpIHrW+IcCfQgdmhSlkxOQ5U2PeMpKlAdE8q9CXgwkTnd8lftSymT+Jz/d/9acIRntFTuHZymHwrwQn+UpJyjMUoKZO5NpE8reFIY3EFAUSlRy6pGs+cetWvtJ7RjCrCUJKnCJJUpRKRzE6E9INq47jXFVFK7EZ0iRoQtQJKhGqTIV0Ketaex4XkzUy4w2NC20ue6k87EbRfrU+FcSadcIzQlMEqVYRJB5wQUkb6iuWwnGCR2ZNuzUSVRHaCSlX9IBA+Emuo/hXxPu4pgMsPPZUrSpaSvMQsJUCUiSmFZgdj6YyjwfE18J/Zf4nFNugZHmlEfdChmHlSnaJmM6J/vT+tdy5wbAqJK8GZiSQhQSYEwMpgzoOc+NV+N4Jw0A5cJ3h7oKXAk3/uj6FIjicujCkgqKhHQ1xnty6FrbRopppJMmJLgDsJ8Co+de1Yb2Y4YpsrDDJyiFZVEgGLpsqD057VyuH4JglPDE9jiHHyoPJbJV/LUACEZZCYTA1n8qVlqDR2LKwtDbi0nOpKLHZRAJsbAyaq/a3iTeHa7QoKlrKUDLGZUZlAX2EG8E30pXH40ZT2imWE5lL76sy5USSQCoXJOkG500rz72n9oWQoAPOuqnvKJmANU3BKyOVhOs6VUKUrZE/kqG/a32qdTiQll1JSpBTmEE5jkVeDBKRCROkG03qp4LgQ0kITJk2GpJPKNfCj8D+xYkgOOYhlYkhbiErQZ/rQE5dtq6nE8LLaT9lLZTF1IXLyhvJIBA/pQPGaU9vRUSuDKW/9ZRn/ANpBGf8A6jo14XV0FBxPFFKGUZUN/gSO7PNU3Weqp6RSakxUFVAyLoBoAwiB90eQFHqWHZU4SGxMe8o+6nz3PQUABKYgASTYAaknSrbA8GFlPAm9kj3R4n7xHIWqw4dw5DKZylZNlOkeg/AOlNucXITBOZIFsxuOUK1FIASeIrQkpSUlPTrI8DHWq1bkkqJN5PUn63qeIxeYnOnlHONiefgarnsplV5rhzeorUQDoUPCpP4gAWiaql8QSkCJkk6/OojE54OgrijB3bAafWo97JadpPy0orGKUD3Jk6Ttr+9BAST15T3bbm8elEKiVEQNAZBkeE6TrbwrpjpF2addzKk2MyT/AIE0N5pKrEWJkn9edQdXoIJJtG9SZbUb95I3BAtTtgysxXAkZjAkRM6nralBhiJTexgzNdE7gsom5G5+pigO4EpJ9/WCFJ9CdjWilImivawlrgmOVxWitcjL3qsVMkD7mm83+FDLBKQF93qNNKVhQBtwQJEnff41qo4pwBWp0GhPr1msp6GdrjOGcZcXLYcbAABCCyQTrMkmT4U4tHGEi2FVtcKa/wDOuw9ncO+lhJRELTnGYgkhV0z1AjeO751c4Xtcw7QiIHL3u8SbDkBXS8cX8d6Nlkmvna2c/wCzGPeyFDjalugJJCgAGyRJC1GSna0EkEECDV6lwhJzZFKP4UwhPQTdXifSqrAqJwra85QXXFPKgXUFLUoJ/wBuUW2FOhM3Pj/gVvGPFUjmnJyds8P9uMKW8c+m4lZOYySpKgFpCRc2CogCBlrnMYyQki9kyJImxiCB7tlExJ01r0v+JeAl9twEArRkUdCcqjadU91QPlXm+PbKFTEAxa8XTe46zet4Zot8F2hywTUPd8MGOGpUhSgCjuTDm8kZlDImwAmx5ztVh7C49OExYeQ8mzbiVE50tjMghIKspUZXl0TtPSjYvG5WwkH/AFGDHOQgD8q4/EhSJAuDrExY20N6xlbdiTdfo9hb/iPj4ns0qBukpfsqeqgIFFf/AIlurwj6XShC1Q2ltLyFrOcFJ0EIiU+9tNxrXkp9onUBIbddASIAzGB4XsKhw9RxDqwuVKKFqutKZUkZpJWCNBpadJqaKtl9w/2qfYdcgLCEmHE91wJggAypKk62nedaMziXHn1JZUD2iTAUowB7yoi53MVzQfaSAAgrVnVqohJQUwnui6VA3nwrRedaIAJQSmJSq5T4pOk7VKijX38lt32O8bYdw7paWEZiNkRIO4kSOXMQaY9meBfaVgKfSyfdQFH3yIJSkkwDBFjrfkRVOp4o71yVakiwI5Gbk9Y86CheaM6iEzMDS9WYnrnBOCBCXErQM7avcF9QMqwBzHqK6DDYRSUhQagc4iPM6V5j7EcY+zuKSlxI7v3yACTsDvsb/nXSca9r8QgSpClgxGS6fimw86oycXZdca4al73Mofy5gFGAu8d4i6SbQojoeY5drCuFJUpITlsslQCUkfdzKIvINtelUHEfapbrSkZENJXcCJJOmZRVKieutC4H7Q2SwuF96GyokpGY3BAUkmdQZ+dTRcbR13D+HoWZWtKgPuIUJJ/qIMgdLVajFhIywMuydIHSLVx+DYWhSi8UZ0BShCRmAAPvAJkp6E8iCKvWwpTaDoVJCpNwBMiJzap2N7671E2oq2UWAxX/ALaiFDaYPlz+NQefk3CSr8YEegtP9UTQlKAEIsJvOpHLwoWUyJ0NeXl9S5aiM0tE6WJNCcsI50R0gXB9CaWUJ1rnirGA+zydPI8q22wE6Dw1phDY3taZvrytpUm9zM9AB+nzrfkVRBMAzAHMisK9DPlb/NFnnB86g0IJMA2gkxNz1HqL0uQgLjAUCSg9IIJH0aGy4pMhWh0kaU9ZGtqGt8qVbvDcTf8AbxqrAdwHEXWiS0vIVJy9PMGx89K6ThP8SHkOEYiHWyLFACVDyJyq84OmtcPinHAe4kDx5bAUP7Q5oQPL8tIiqjknB66HUTvOO4jhz6xISG1C5QkpWFReAmIN95FjrBrz/GshOYC4BOXNqeR5JMXitqxXP89fLat9qhXvZiqwnUD6mrlkcu1QcUc+88oKIAMfXWsroCU7gqPMzWVSyfgOLOza9ruIbvIj/wDmj/xFFd9qcWrKVOpJSZEtpsSCk6ETZRHnSJZOlJ8WdyNqO8GPgTXsOKOHmym/iP7QvLaweHBCEfZkKWlEgEmQgakxlAMTqd4FetcJx3b4RlySC4yhUjWVIEm/Wa8b9vMIBi4KgA2001HVptsEHpc6V6d7IqUjAMBfcIRuIMFS8sD+2LfOsDoKX2/YLeFQoiVdrteCpC7kn3vdEmwttXm7uAxLjWdbSymSAUpJSBa5KQQNTFxvXu2Jwza2szzYW2hQUEr0KkzEjQxMwekirFHFlFMp0g28LfOnCCvkuy3kk4cH0fOx4fmbC8ylFKSSCoRlSkyANjpp+tMcKQhxKv5YQlKZUq8k6xy0BOm+1db/ABAwjSUOu4VQ7NSSVpSBCFEAlNx3QdRF5JFUfA8V9oZWFoZbCsyUlvI2rMABKgBcXEwJN4M1nOTUW1V/k6/S4oTklJN96Xn6+v7GeF+zqlhTi2mC0qMqihzIgKMBRWFgbjUkJJval+McIGEW4hLQU4hCiHE9LqXlKSFJAMaAXMzapYJkuIXhUKbc7HNDYSe0sSFnvgdpMZgnQAiYgxMcRdXh+zXiMxKVtxnk6qABE8o2vTbvo5XBx7OU4ErEOuoaRllaioAoSAoi572WUi0WsOlH4phmm3FF1nEFUgmMjSQTMAjsiAe6bpJBgkHWGuBYB0uYcMLC3UPLCezzEyrKqB3RcX1gC94Fdp7Rew3EsSHM7S1rUhvKVrb/AP1uKMTnt3XFW6GpZJ5s7w1xSc7TSuzUJAuqBpJO99yBSX2NU5ciptoDECZmPjJrv2w/hG04d6G1tpykWKgCSoXFiIPOKSxGEViQVkQ2mczykkJAtuAJ21sKoDh8SMqjMGw+WtqNgeLOtAZFKT0mUkcik6VccZ9nk3LZmAJkzP1eklKH2cpIgp2zGJsFGDbN7oIFyL7GnYEHH0OjOpAQrNBygQUmT962YWgDUcqhxJCCUloADLmnQzNjY6+dZwouFC0hTpETkQYSTBCVKBBBAtO8G1MYTgiyqFhQ0mRaNaiU1HsKIK9qHVJyLIUDYkJSFkWEFUX0sdbmuq9k8cleHQhIUOzKwcxm5VmSBa1tqoj7M96QCd4t9RV9wptTSSCBczO5MR5WA+FcufJHJBpAi3feKUzlzeBA+dQbxsidB11HSoNOkm4AG1/y5Vso8PPavP8AbougZxCF2BB3sb1D72xHIJv86mlhGpA+F/nNTaGQW+P1NPoRtDZi/wCdbU3lO+nOPyoTmJub3FzfSllY+4gyDvQkwsaUPwzUHXFDb4z+m9LnGSbfGJoynSbiFVS0FkC4YuCDyBn50EOq53ojLp/DHjzona2gJAPQZp6Qa0GCUszofrxrEuqnYfE+vPWjymZJPhlNY52YPvHxiQI9aCgLrx6HyrSVmYy+MEVi0E3CZ36xziaxRAufo0xUNNvxaK3S6biQJ8xWUDqR6Iz/AA8xyT/+a2r+9rN8oipYj+G7q8oexSSCbhLIFhc3zdI866XiHDXMW12bql4eFggtOQVADQkTYkkx/bRm2wy0EBSl9mgNhSjKjuSTufd9a9bfRhxjVnj3tJ/DzFYvGYpzO22hbylNhRUSUqAuAkHLFrGK69WLdCltQlKkIbShw3SRkRnUQDJ70iJGgkmrbHrW2gEDMSQCo2kEwSYG3kK5XjXtC2wqFmVx7o1JOkDp+dJiRHi2dvDuPdqt1zM1tlTl7VEhKBa4m97TEXrtcOz3CkGbfKfzryHi/GVu9/EL7NsGQ2D8MxGu1h6aV23GUFSU5SRnMQCY0J0mDp6VpHoH2ch7YcSDeIcaW2VNZ8rl4KkSokov7wlOUndNc63xlWEW4yw8VJS4cjibAggSYG9kgkH7qtavPaDDB191sCVk5bXVMJ05m1U3EOBtsqSD2iezMqzQFZTe4At6671jcP4yR0wjlS5wdeLtCuM42h7CsJgl8LJUEpIzSVDaxJBTpc5QDXsHsEMKzw9o4ppthxJKVF1oJUe8cslSDJIE2O9eaBKFXTISbgBShY32NYXEIED4fWtK/ohvxZ6RjP4vYRh7sWmv5YnvjKlOYi0IgFSJ3EE7A7p4P+LTyg8PsyC7CeyQ3nM37ynFEiExcaG0RpXI4PgKnSFu/wAtI2gdofj7g9avGUIbTlbSEJ5DfqdyfGq5ECvF/aHDYzFJcxAU0oISjslg5SU5iSSRckqgTIsNassfiE5AlKY9QRHTboNJqvxaUqEKSFDkRIpQ4if5aEqXPdyouQDrpoAIvtNIp02a4qtKkpzJHdGXNvB59JjoOlVR9jUuELcJQjWB76htAOg6nyroMHgC3EqLrgTHe7yQQSZ0GZQEXM6WmtKfnvKULmZka/rXLk9Rx1HsEvsAGQlGRlCUAc7yeajqo9TUYXFgCeh/UVPPJ94WE6beRvWnH0EgSgnqYI66g1xcpyfyLFjiFCP5KtbkFJ+VNKQYub7eVQLwQffSfFQMyNr+lQUpSuccz8huaql9A9AnlzqoGNJFER3YqScKkgnJfqSSR0A08xWNYYDTzkRSZJIO2qBc5AE9fqKIpBB0M7E1nZzIO/p8NqmhCzmEC1HMkCQASLSLWMXImRyMUB7smSEkhPdEAAafQo2MeJQsIGiFRbkkkH09a5fg2AU+VtmM4i6p7qZ755jRIt16muiEeUW29IuGNzaiu2dGyW5taelMOI6EX160LiLKG0tZSV5hKiQAQrewJtEW9TU28ZCYNuWnrWWntdBODxy4y7IlJm5+NTLg0zamLaUBSAr34HKCR6GoZkpVAAjne9HEizZChcEX3HvcgB8udEQ8syVIjcx+4+VSUyk6K00HjtSuKxijITpISPr60qkgsOnFpgjTnNQxDqU6dTHzqu7XLr9WtRWwSCc1uVOhcmSOORyn4fvWUk6sA6T4VlVwQ+bPQeK8Xxa1LCcO6ASSFdpFibRK8ogW8ZnSp+z2O7J3tcU4htISRlLiFLUTl+63JsBvOo6142w4VGMyU2PvQkW2mIrTWNP4jHwr0a32Fqqr+zqH/bDFP49TocyFeZABuEIvCQNLRaNwOdAx/F0MqJB7R1Wqjc/HYdB61RvvkpQUm4Edb1BjBk3NURRHEuOPElRnpsK90YxJ7HB6ZibE3uEJVA2uM3nXj7DEdOvLrXa8W9om+wZDCsy2liAoKT3ezKJ924sBB1noaalQmil9rmFfbcQkWHaqsQRYmRyIsRVY22QIUSREVacQ4irFPqWG++vL3UGdEhMyY/DN6tMB7Lgd59QUdkD3Ryk/ePp41DY6Kfh2BcdEIEJ0zqnLb1UfC1dVhPY/KnMG1rVHvQZ6+6e74CjFIBA8htp8qNhuPOtSlKjl5G4HhyqRgUPGYiLReZ5fU1B1oJklcDrcfKRWP8TUpWZasx0Nhr4AaxQnTrniDogTMf1foKznkUFbGAXKiQkE3gn7oPiYAPTWjMs5BYJCiAFKtmUOWbl0iK2t7MABoNBoB4Cli5fpXnZfVSlqPQBswI729tf0rURMCImhSDrMDb1qeSYvciZ6eWhiPjpXOvyWlZtl5fTnqIraXUlYSpSRdMkpzECbkCb2oGIdAB1F/Pz8qA1jZ3ChyvPyrpTraA68cQ4Skd8YhRCQJDZuefcEfE1ej+HmHdSSh5eY7yhQEbHJE/GvNWngTqbTeNSJEfX+StEoUFtuONKF8zast/AWPK9b+9F/yiSeiK/heIGXEHzbkeiqouJfw6xSTIh0c0FIPjlXHzNTwn8SHUIhxKXSPvElCiOuUZT8BTQ/iYpSCAylKspyFLkgKgwSFJEidRVv2JLsmzj8YwptRbWFIWNjYiKXwWFVBLjihqRCc06QPeFzf4VHCNrSmHVBayoqK7ycxkjkb5jzlZphJ7wFjAJj865Om62h0VfFnnENqUJ1iRaJMc7k8vHlVTg3lZs8d7KRPQ2vzq+4h32oPTw1t+Vc5xMhDKiFAKlIgcp57aadK9TAnLCyVNQyRf0WuLbJSkK1gmfG/wBeFRwuJya3+dB4SwoMJJklQzSb66elOHA2BBv415tKPx+jfPleXI5vyBTxKbKHjUHHDrqCBFvKP8VvEMpAtrz60zhMMChNzNzzg+W3SqTVGIuJFifXzoL5USNABp1NWy+HjQidSPSgvYQDSI3uZ5xFJTArUtE3KZHpR/ssjceBp/CpEa9NdKIWweX5Gok2FCKMCI9741lOqws6GPCKylv7HR5r9hXyNTRwtw7V2ScKOVTGHFexYjn8Fw1QAzRarRnB+lMqxKEmJHUC59NK1hs7xIZbUojnAA8yQOVS2AFYAF7U9geBOPCYyI5q94+Ww8asOEezykrHaBjPqC8pZSk2iEoSEz4qOtXmMwD6BDjqUE+7kaBSof0qUsztqN6AFOH8PQwISck6ndR684prEnKQdEHWSLHxtalF8K3U88odFpH/AGhJoDmBZTcoSozqs5/+4m9Kxm3uNNpVZxKzyT3j/wAZoIxjjphpshM95bndSnfScx8KYSgC65SPwAQSNYMe6IqDuOkQNNkjQfrXNk9TGH7EGRiuzASIWpIjPlAPWB+ZvQSskSf80Ft8XJ1nSjIQCLxbcEG/IgGR61508jyPY0r6NNLE3068qliHh5cvrWlMUkBRn0/x86qlYrlJHxqoY7AuPtCf0k/lcX/KgfbbQYGlgP36JFqTYIVtJ9adabSdh1B30j86vil2UnRNlUi95j68axCI3t0tfnpRENACw0+vyqJKt/h+9KwZpGGIJKTMm8+kUw02YKiLBQTOgKiMwTzmATblUG1AJN+9aAB4/DStt4gDOnLKVhIWlQsYOYETpBm/U0Rab+QCOOx1yAnKTpIOXnvdXxqxwSSAM0HW8QZ8POlMRiA0mEgR+ETPwmPgBQG+KzHIXuNZ1NaON9AkhjHP5dJMHwoTnGypMdzWZyid/vRPlppQzjpEjTc/5FJvxlJFgYI0id6cfoTVDSn+0QQYBy+tUfHGj2R/ubJ80qE/H5inUyAAFJiQon/q0HPStYxouJUPxtAeaTI+Qr1PTNLG0zCf8kPYFhQbRBI7qTy29daZw+EJvm5yf2qOFNsoJJTHvJtAF+nlU1IUTyB6QBXjSds3okWpsYUDvUWMLkvJpllQT7yrRuRr0rQxSVKIEc/HWI500h8QrI3No5UBQBuCfMCP1qS3Jsb/AFz3raIH3rnbX52qgeiCGQCYtN/r651nZIuTPw9bVJSTuZERFTSfLw2/WlICaGuRisoeWN0n0rVZ8R0UiStcEQhJ594nymB60J4IBAVmcJsMxtO1rJrKyvZZmX3C/ZXNCn4ibNJsNJEka+AtV460ElASAkaZQABf5RFZWUMAZfC5BFtPr0ojOMUygpstvdtYkD+38NZWUkMUD/aqUlpJAEQCfdsd9djQXw2yLd578ZGlpISDp46320rKyuT1EnFOhlZisWV66zQQCD9b1lZXnLohbDoaCrzHL69aaTmSmJPLa/1+dZWU0ikAxTJMACCDHWQJn65UFDIVci9/0P51lZWj0hyNpSAkW0kfCRPp61tp2VTsLW8/8/DlWVlX4BDDg0F/P0NQekiJ9KyspDEXARN/rYHpVgyslIJv05VusqmkNEYzAgioJ4ekGN7x61lZU3sdFYthIWQLzvcT4j96A+ySelj6RWVlboa2FZaCo6ARHmZrFLhQ5Aa7/tWVlNyfVmLWxxidQo32+hTRMi/T9qysrnfZSAO4i8AT4+U/nWlOCJi31y0rKymhGi9mTa1J/bikSb3/AGrKyrihD+FxnSbb1tOLJ01FZWUpCCoS5FoNZWVlIs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40966" name="Picture 16" descr="http://3.bp.blogspot.com/-HBySqVi8Bqg/T8_a2uPwvXI/AAAAAAAAADM/s7lSBqmy4ek/s1600/20070417klpgeogra_231.Ies.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11560" y="617538"/>
            <a:ext cx="53926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6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En él pueden confiar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74122" y="4866775"/>
            <a:ext cx="62222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defRPr/>
            </a:pPr>
            <a:r>
              <a:rPr lang="es-ES" sz="36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todos los marginados de la tierra.</a:t>
            </a:r>
          </a:p>
        </p:txBody>
      </p:sp>
    </p:spTree>
    <p:extLst>
      <p:ext uri="{BB962C8B-B14F-4D97-AF65-F5344CB8AC3E}">
        <p14:creationId xmlns:p14="http://schemas.microsoft.com/office/powerpoint/2010/main" val="1952302893"/>
      </p:ext>
    </p:extLst>
  </p:cSld>
  <p:clrMapOvr>
    <a:masterClrMapping/>
  </p:clrMapOvr>
  <p:transition spd="slow"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G:\PERSONAS\viaj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G:\EVANGELIO\JESUS\JESUS Y....gente\resu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4209757" cy="4800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Rectángulo"/>
          <p:cNvSpPr/>
          <p:nvPr/>
        </p:nvSpPr>
        <p:spPr>
          <a:xfrm>
            <a:off x="4766344" y="908720"/>
            <a:ext cx="3766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tú también…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587192"/>
      </p:ext>
    </p:extLst>
  </p:cSld>
  <p:clrMapOvr>
    <a:masterClrMapping/>
  </p:clrMapOvr>
  <p:transition spd="slow" advTm="3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227511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cap="small" dirty="0" smtClean="0"/>
              <a:t>Fin de etapa</a:t>
            </a:r>
            <a:endParaRPr lang="es-ES" sz="4400" b="1" cap="small" dirty="0"/>
          </a:p>
        </p:txBody>
      </p:sp>
    </p:spTree>
    <p:extLst>
      <p:ext uri="{BB962C8B-B14F-4D97-AF65-F5344CB8AC3E}">
        <p14:creationId xmlns:p14="http://schemas.microsoft.com/office/powerpoint/2010/main" val="2407962614"/>
      </p:ext>
    </p:extLst>
  </p:cSld>
  <p:clrMapOvr>
    <a:masterClrMapping/>
  </p:clrMapOvr>
  <p:transition spd="slow" advTm="2000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60648"/>
            <a:ext cx="6286500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Jesucristo </a:t>
            </a:r>
            <a:r>
              <a:rPr lang="es-E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Rey del Universo </a:t>
            </a:r>
            <a:r>
              <a:rPr lang="es-E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Ciclo A</a:t>
            </a:r>
          </a:p>
        </p:txBody>
      </p:sp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255839" y="5099700"/>
            <a:ext cx="8347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«Venid</a:t>
            </a:r>
            <a:r>
              <a:rPr lang="es-ES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, benditos de mi Padre,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recibid la herencia del Reino preparado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para vosotros desde la creación del 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mundo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/>
                <a:cs typeface="Arial"/>
              </a:rPr>
              <a:t>»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.</a:t>
            </a:r>
            <a:endParaRPr lang="es-ES" sz="3200" b="1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7 Medio marco"/>
          <p:cNvSpPr/>
          <p:nvPr/>
        </p:nvSpPr>
        <p:spPr>
          <a:xfrm>
            <a:off x="0" y="0"/>
            <a:ext cx="7715250" cy="3357563"/>
          </a:xfrm>
          <a:prstGeom prst="halfFrame">
            <a:avLst>
              <a:gd name="adj1" fmla="val 5472"/>
              <a:gd name="adj2" fmla="val 526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Medio marco"/>
          <p:cNvSpPr/>
          <p:nvPr/>
        </p:nvSpPr>
        <p:spPr>
          <a:xfrm rot="10800000">
            <a:off x="1428750" y="3500438"/>
            <a:ext cx="7715250" cy="3357562"/>
          </a:xfrm>
          <a:prstGeom prst="halfFrame">
            <a:avLst>
              <a:gd name="adj1" fmla="val 5137"/>
              <a:gd name="adj2" fmla="val 526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Picture 6" descr="C:\Users\Administrador\Desktop\al15351541fresk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63789"/>
            <a:ext cx="7344817" cy="429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 dir="r"/>
    <p:sndAc>
      <p:stSnd>
        <p:snd r:embed="rId2" name="haendel-02-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276225" y="230188"/>
            <a:ext cx="8393113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Entonces los justos le responderán:</a:t>
            </a:r>
          </a:p>
          <a:p>
            <a:pPr>
              <a:defRPr/>
            </a:pPr>
            <a:endParaRPr lang="es-ES" sz="9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«Señor,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¿cuándo </a:t>
            </a:r>
            <a:r>
              <a:rPr lang="es-ES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te vimos hambriento…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 y en la cárcel y fuimos a verte?».</a:t>
            </a: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_tradnl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2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50800" dir="5400000" algn="ctr" rotWithShape="0">
                  <a:srgbClr val="54381C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2200" b="1" dirty="0">
                <a:solidFill>
                  <a:srgbClr val="33CC3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Y el Rey les dirá:</a:t>
            </a:r>
          </a:p>
          <a:p>
            <a:pPr algn="ctr">
              <a:defRPr/>
            </a:pPr>
            <a:r>
              <a:rPr lang="es-ES" sz="3200" b="1" dirty="0" smtClean="0">
                <a:solidFill>
                  <a:srgbClr val="33CC3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«Cuanto </a:t>
            </a:r>
            <a:r>
              <a:rPr lang="es-ES" sz="3200" b="1" dirty="0">
                <a:solidFill>
                  <a:srgbClr val="33CC3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hicisteis a uno de estos hermanos    míos, a mí me lo hicisteis».</a:t>
            </a:r>
            <a:r>
              <a:rPr lang="es-ES" sz="2000" b="1" dirty="0">
                <a:solidFill>
                  <a:srgbClr val="33CC33"/>
                </a:solidFill>
                <a:effectLst>
                  <a:outerShdw blurRad="50800" dist="50800" dir="5400000" algn="ctr" rotWithShape="0">
                    <a:srgbClr val="54381C"/>
                  </a:outerShdw>
                </a:effectLst>
                <a:latin typeface="+mn-lt"/>
                <a:cs typeface="Times New Roman" pitchFamily="18" charset="0"/>
              </a:rPr>
              <a:t>   </a:t>
            </a:r>
            <a:r>
              <a:rPr lang="es-ES" sz="2000" b="1" dirty="0">
                <a:solidFill>
                  <a:srgbClr val="33CC33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50800" dir="5400000" algn="ctr" rotWithShape="0">
                    <a:srgbClr val="593B1D"/>
                  </a:outerShdw>
                </a:effectLst>
                <a:latin typeface="+mn-lt"/>
                <a:cs typeface="Times New Roman" pitchFamily="18" charset="0"/>
              </a:rPr>
              <a:t>(Mt 25, 34-40)</a:t>
            </a:r>
          </a:p>
        </p:txBody>
      </p:sp>
      <p:sp>
        <p:nvSpPr>
          <p:cNvPr id="4" name="3 Medio marco"/>
          <p:cNvSpPr/>
          <p:nvPr/>
        </p:nvSpPr>
        <p:spPr>
          <a:xfrm>
            <a:off x="0" y="0"/>
            <a:ext cx="7715250" cy="3357563"/>
          </a:xfrm>
          <a:prstGeom prst="halfFrame">
            <a:avLst>
              <a:gd name="adj1" fmla="val 6506"/>
              <a:gd name="adj2" fmla="val 595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0800000">
            <a:off x="1428750" y="3501008"/>
            <a:ext cx="7715250" cy="3357562"/>
          </a:xfrm>
          <a:prstGeom prst="halfFrame">
            <a:avLst>
              <a:gd name="adj1" fmla="val 4782"/>
              <a:gd name="adj2" fmla="val 561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52" name="Picture 4" descr="http://2.bp.blogspot.com/-Ipwc5V13Uc0/UUWwoodQ7iI/AAAAAAAAEdI/SGoScHlF_t4/s1600/carida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84044"/>
            <a:ext cx="3249934" cy="236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88653"/>
            <a:ext cx="2578156" cy="23378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rpp.com.pe/pict.php?g=-1&amp;p=/picnewsa/9137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3075"/>
            <a:ext cx="2952327" cy="207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isMari\Pictures\Cristiano-religiosas\injustic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0368"/>
            <a:ext cx="2575631" cy="162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3F1E03"/>
            </a:gs>
            <a:gs pos="80000">
              <a:schemeClr val="accent1">
                <a:lumMod val="5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 bwMode="auto">
          <a:xfrm>
            <a:off x="260093" y="5229200"/>
            <a:ext cx="8676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/>
                <a:cs typeface="Arial"/>
              </a:rPr>
              <a:t>«</a:t>
            </a:r>
            <a:r>
              <a:rPr lang="es-ES" sz="28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Porque </a:t>
            </a:r>
            <a:r>
              <a:rPr lang="es-ES" sz="28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tuve hambre, y me disteis de comer,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era forastero y me acogisteis; enfermo y me visitasteis;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en la cárcel y vinisteis a verme»</a:t>
            </a:r>
            <a:endParaRPr lang="es-ES" sz="2800" b="1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4 Medio marco"/>
          <p:cNvSpPr/>
          <p:nvPr/>
        </p:nvSpPr>
        <p:spPr>
          <a:xfrm>
            <a:off x="0" y="0"/>
            <a:ext cx="7715250" cy="3357563"/>
          </a:xfrm>
          <a:prstGeom prst="halfFrame">
            <a:avLst>
              <a:gd name="adj1" fmla="val 7885"/>
              <a:gd name="adj2" fmla="val 6992"/>
            </a:avLst>
          </a:prstGeom>
          <a:gradFill flip="none" rotWithShape="1">
            <a:gsLst>
              <a:gs pos="82001">
                <a:srgbClr val="413723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 flipH="1" flipV="1">
            <a:off x="4518025" y="1773238"/>
            <a:ext cx="4625975" cy="5084762"/>
          </a:xfrm>
          <a:prstGeom prst="halfFrame">
            <a:avLst>
              <a:gd name="adj1" fmla="val 4106"/>
              <a:gd name="adj2" fmla="val 5248"/>
            </a:avLst>
          </a:prstGeom>
          <a:gradFill flip="none" rotWithShape="1">
            <a:gsLst>
              <a:gs pos="82001">
                <a:srgbClr val="413723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8" name="Picture 4" descr="http://www.matermisericordiae.org/images/clip_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75" y="704257"/>
            <a:ext cx="5639691" cy="42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BqKirsS1W4g/UNkzeFrA43I/AAAAAAAAOAM/ZiL4Tgb4-as/s1600/25058_541749069171210_8251701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8" y="476672"/>
            <a:ext cx="736471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84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Administrador\Desktop\period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206482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1979613" y="479425"/>
            <a:ext cx="494347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E8E5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EL JUICIO SOBRE LA HISTORIA</a:t>
            </a:r>
            <a:endParaRPr lang="es-ES" sz="2800" b="1" dirty="0">
              <a:solidFill>
                <a:srgbClr val="E8E57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4581525"/>
            <a:ext cx="88569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Hay días en que, al leer los periódicos, </a:t>
            </a:r>
          </a:p>
          <a:p>
            <a:pPr algn="ctr">
              <a:defRPr/>
            </a:pP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tenemos la sensación </a:t>
            </a:r>
            <a:endParaRPr lang="es-ES_tradnl" sz="3000" b="1" dirty="0" smtClean="0">
              <a:solidFill>
                <a:srgbClr val="FF99FF"/>
              </a:solidFill>
              <a:effectLst>
                <a:outerShdw blurRad="50800" dist="38100" dir="8100000" algn="tr" rotWithShape="0">
                  <a:srgbClr val="FF00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000" b="1" dirty="0" smtClean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de </a:t>
            </a: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haber llegado </a:t>
            </a:r>
            <a:r>
              <a:rPr lang="es-ES_tradnl" sz="3000" b="1" dirty="0" smtClean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al </a:t>
            </a: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juicio final. </a:t>
            </a:r>
            <a:r>
              <a:rPr lang="es-ES_tradnl" sz="3000" b="1" dirty="0" smtClean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Cualquier </a:t>
            </a: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persona dictamina </a:t>
            </a:r>
            <a:r>
              <a:rPr lang="es-ES_tradnl" sz="3000" b="1" dirty="0" smtClean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lo </a:t>
            </a:r>
            <a:r>
              <a:rPr lang="es-ES_tradnl" sz="3000" b="1" dirty="0">
                <a:solidFill>
                  <a:srgbClr val="FF99FF"/>
                </a:solidFill>
                <a:effectLst>
                  <a:outerShdw blurRad="50800" dist="38100" dir="8100000" algn="tr" rotWithShape="0">
                    <a:srgbClr val="FF0000"/>
                  </a:outerShdw>
                </a:effectLst>
                <a:latin typeface="+mn-lt"/>
                <a:cs typeface="Times New Roman" pitchFamily="18" charset="0"/>
              </a:rPr>
              <a:t>que está bien y lo que está mal.</a:t>
            </a:r>
            <a:endParaRPr lang="es-ES" sz="3000" b="1" dirty="0">
              <a:solidFill>
                <a:srgbClr val="FF99FF"/>
              </a:solidFill>
              <a:effectLst>
                <a:outerShdw blurRad="50800" dist="38100" dir="8100000" algn="tr" rotWithShape="0">
                  <a:srgbClr val="FF000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84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Administrador\Desktop\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700"/>
            <a:ext cx="9225532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2425" y="260350"/>
            <a:ext cx="83960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Premian a unos y condenan a </a:t>
            </a:r>
            <a:r>
              <a:rPr lang="es-ES_tradnl" sz="3200" b="1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otros.</a:t>
            </a:r>
            <a:endParaRPr lang="es-ES_tradnl" sz="3200" b="1" dirty="0">
              <a:solidFill>
                <a:srgbClr val="00B0F0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Sin embargo,</a:t>
            </a:r>
          </a:p>
          <a:p>
            <a:pPr algn="ctr">
              <a:defRPr/>
            </a:pPr>
            <a:r>
              <a:rPr lang="es-ES_tradnl" sz="3200" b="1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todavía </a:t>
            </a:r>
            <a:r>
              <a:rPr lang="es-ES_tradnl" sz="3200" b="1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no </a:t>
            </a:r>
            <a:r>
              <a:rPr lang="es-ES_tradnl" sz="32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hemos llegado a la meta </a:t>
            </a:r>
            <a:endParaRPr lang="es-ES_tradnl" sz="3200" b="1" dirty="0" smtClean="0">
              <a:solidFill>
                <a:srgbClr val="00B0F0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en nuestro </a:t>
            </a:r>
            <a:r>
              <a:rPr lang="es-ES_tradnl" sz="32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caminar. </a:t>
            </a:r>
          </a:p>
          <a:p>
            <a:pPr algn="ctr"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“</a:t>
            </a:r>
            <a:r>
              <a:rPr lang="es-ES_tradnl" sz="3200" b="1" i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Los hombres miran las apariencias.</a:t>
            </a:r>
          </a:p>
          <a:p>
            <a:pPr algn="ctr">
              <a:defRPr/>
            </a:pPr>
            <a:r>
              <a:rPr lang="es-ES_tradnl" sz="3200" b="1" i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Dios se fija en el corazón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srgbClr val="FFC000"/>
                  </a:outerShdw>
                </a:effectLst>
                <a:latin typeface="+mn-lt"/>
                <a:cs typeface="Times New Roman" pitchFamily="18" charset="0"/>
              </a:rPr>
              <a:t>”.</a:t>
            </a:r>
            <a:endParaRPr lang="es-ES_tradnl" sz="3200" b="1" dirty="0">
              <a:solidFill>
                <a:srgbClr val="FFFF00"/>
              </a:solidFill>
              <a:effectLst>
                <a:outerShdw blurRad="50800" dist="38100" dir="8100000" algn="tr" rotWithShape="0">
                  <a:srgbClr val="FFC00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13723"/>
            </a:gs>
            <a:gs pos="50999">
              <a:srgbClr val="413723"/>
            </a:gs>
            <a:gs pos="53000">
              <a:srgbClr val="C4A058"/>
            </a:gs>
            <a:gs pos="100000">
              <a:srgbClr val="B6804A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4346014" y="1268760"/>
            <a:ext cx="4484422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La fiesta de Cristo Rey </a:t>
            </a:r>
            <a:endParaRPr lang="es-ES" sz="3200" b="1" dirty="0" smtClean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 smtClean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es la fiesta</a:t>
            </a:r>
            <a:endParaRPr lang="es-ES" sz="3200" b="1" dirty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</a:t>
            </a:r>
            <a:r>
              <a:rPr lang="es-ES" sz="3200" b="1" dirty="0" smtClean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de la esperanza,</a:t>
            </a:r>
          </a:p>
          <a:p>
            <a:pPr algn="ctr">
              <a:defRPr/>
            </a:pPr>
            <a:r>
              <a:rPr lang="es-ES" sz="3200" b="1" dirty="0" smtClean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del triunfo final</a:t>
            </a:r>
          </a:p>
          <a:p>
            <a:pPr algn="ctr">
              <a:defRPr/>
            </a:pPr>
            <a:r>
              <a:rPr lang="es-ES" sz="3200" b="1" dirty="0" smtClean="0">
                <a:solidFill>
                  <a:srgbClr val="C9DD6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 definitivo.</a:t>
            </a:r>
            <a:endParaRPr lang="es-ES" sz="3200" b="1" dirty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sz="1000" b="1" dirty="0" smtClean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sz="1000" b="1" dirty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sz="1000" b="1" dirty="0">
              <a:solidFill>
                <a:srgbClr val="C9DD6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Es la fiesta para celebrar la libertad de </a:t>
            </a:r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quienes</a:t>
            </a:r>
          </a:p>
          <a:p>
            <a:pPr algn="ctr">
              <a:defRPr/>
            </a:pPr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han </a:t>
            </a: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sabido </a:t>
            </a:r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elegir. </a:t>
            </a:r>
            <a:endParaRPr lang="es-E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1835150" y="479425"/>
            <a:ext cx="49434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LA EVALUACIÓN </a:t>
            </a:r>
            <a:endParaRPr lang="es-ES" sz="2800" b="1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7" descr="C:\Users\Administrador\Desktop\pantokrator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08150"/>
            <a:ext cx="37734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64"/>
            </a:avLst>
          </a:prstGeom>
          <a:gradFill flip="none" rotWithShape="1">
            <a:gsLst>
              <a:gs pos="97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prism isContent="1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4659578" y="764704"/>
            <a:ext cx="44844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El Hijo del Hombre será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el verdadero </a:t>
            </a:r>
            <a:r>
              <a:rPr lang="es-ES" sz="2800" b="1" dirty="0" smtClean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Juez </a:t>
            </a:r>
            <a:endParaRPr lang="es-ES" sz="2800" b="1" dirty="0">
              <a:solidFill>
                <a:srgbClr val="00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de la historia humana. </a:t>
            </a:r>
            <a:endParaRPr lang="es-ES" sz="2800" b="1" dirty="0" smtClean="0">
              <a:solidFill>
                <a:srgbClr val="00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" sz="2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" sz="2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" sz="1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Seremos evaluados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de forma positiva,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si </a:t>
            </a:r>
            <a:r>
              <a:rPr lang="es-ES_tradnl" sz="2800" b="1" dirty="0" smtClean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le </a:t>
            </a: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hemos acogido, </a:t>
            </a:r>
            <a:endParaRPr lang="es-ES_tradnl" sz="2800" b="1" dirty="0" smtClean="0">
              <a:solidFill>
                <a:srgbClr val="392BF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visitado </a:t>
            </a: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 atendido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en </a:t>
            </a:r>
            <a:r>
              <a:rPr lang="es-ES_tradnl" sz="2800" b="1" dirty="0" smtClean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sus necesidades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rgbClr val="392BF5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humanas.</a:t>
            </a:r>
            <a:endParaRPr lang="es-ES" sz="2800" b="1" dirty="0">
              <a:solidFill>
                <a:srgbClr val="392BF5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9461" name="Picture 2" descr="C:\Users\Administrador\Desktop\2058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388"/>
            <a:ext cx="4465638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0302992">
            <a:off x="1378660" y="3186392"/>
            <a:ext cx="6386684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Dios se ha reservado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última palabra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rgbClr val="667893"/>
            </a:gs>
            <a:gs pos="81000">
              <a:srgbClr val="09162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lacomunidad.elpais.com/blogfiles/princesadeorion/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563"/>
            <a:ext cx="8821737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650" y="4757738"/>
            <a:ext cx="78486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schemeClr val="tx1">
                      <a:alpha val="96000"/>
                    </a:schemeClr>
                  </a:outerShdw>
                </a:effectLst>
                <a:latin typeface="+mn-lt"/>
                <a:cs typeface="Times New Roman" pitchFamily="18" charset="0"/>
              </a:rPr>
              <a:t>Nadie podrá disculparse alegando </a:t>
            </a:r>
          </a:p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schemeClr val="tx1">
                      <a:alpha val="96000"/>
                    </a:schemeClr>
                  </a:outerShdw>
                </a:effectLst>
                <a:latin typeface="+mn-lt"/>
                <a:cs typeface="Times New Roman" pitchFamily="18" charset="0"/>
              </a:rPr>
              <a:t>no haberse encontrado jamás con Él.</a:t>
            </a:r>
          </a:p>
          <a:p>
            <a:pPr algn="ctr">
              <a:defRPr/>
            </a:pPr>
            <a:endParaRPr lang="es-ES_tradnl" sz="11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schemeClr val="tx1">
                    <a:alpha val="96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D2A000"/>
                </a:solidFill>
                <a:effectLst>
                  <a:outerShdw blurRad="50800" dist="38100" dir="8100000" algn="tr" rotWithShape="0">
                    <a:schemeClr val="tx1">
                      <a:alpha val="96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D2A000"/>
                </a:solidFill>
                <a:effectLst>
                  <a:outerShdw blurRad="50800" dist="38100" dir="8100000" algn="tr" rotWithShape="0">
                    <a:schemeClr val="tx1">
                      <a:alpha val="96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D2A000"/>
                </a:solidFill>
                <a:effectLst>
                  <a:outerShdw blurRad="50800" dist="38100" dir="8100000" algn="tr" rotWithShape="0">
                    <a:schemeClr val="tx1">
                      <a:alpha val="96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Señor estaba ahí.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D2A000"/>
              </a:solidFill>
              <a:effectLst>
                <a:outerShdw blurRad="50800" dist="38100" dir="8100000" algn="tr" rotWithShape="0">
                  <a:schemeClr val="tx1">
                    <a:alpha val="96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UERTEIMPRESIONANTE">
  <a:themeElements>
    <a:clrScheme name="MUERTEIMPRESIONAN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UERTEIMPRESIONAN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ERTEIMPRESIONAN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ERTEIMPRESIONAN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478</Words>
  <Application>Microsoft Office PowerPoint</Application>
  <PresentationFormat>Presentación en pantalla (4:3)</PresentationFormat>
  <Paragraphs>119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Tema de Office</vt:lpstr>
      <vt:lpstr>1_Tema de Office</vt:lpstr>
      <vt:lpstr>Default Design</vt:lpstr>
      <vt:lpstr>MUERTEIMPRESIONANTE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Mari</dc:creator>
  <cp:lastModifiedBy>Centor</cp:lastModifiedBy>
  <cp:revision>102</cp:revision>
  <dcterms:created xsi:type="dcterms:W3CDTF">2010-11-07T09:47:44Z</dcterms:created>
  <dcterms:modified xsi:type="dcterms:W3CDTF">2014-11-21T11:15:55Z</dcterms:modified>
</cp:coreProperties>
</file>