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95" r:id="rId3"/>
    <p:sldMasterId id="2147483707" r:id="rId4"/>
  </p:sldMasterIdLst>
  <p:notesMasterIdLst>
    <p:notesMasterId r:id="rId22"/>
  </p:notesMasterIdLst>
  <p:sldIdLst>
    <p:sldId id="276" r:id="rId5"/>
    <p:sldId id="258" r:id="rId6"/>
    <p:sldId id="273" r:id="rId7"/>
    <p:sldId id="269" r:id="rId8"/>
    <p:sldId id="274" r:id="rId9"/>
    <p:sldId id="270" r:id="rId10"/>
    <p:sldId id="257" r:id="rId11"/>
    <p:sldId id="261" r:id="rId12"/>
    <p:sldId id="275" r:id="rId13"/>
    <p:sldId id="256" r:id="rId14"/>
    <p:sldId id="263" r:id="rId15"/>
    <p:sldId id="259" r:id="rId16"/>
    <p:sldId id="260" r:id="rId17"/>
    <p:sldId id="265" r:id="rId18"/>
    <p:sldId id="266" r:id="rId19"/>
    <p:sldId id="264" r:id="rId20"/>
    <p:sldId id="27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33"/>
    <a:srgbClr val="FF66CC"/>
    <a:srgbClr val="CDC1AB"/>
    <a:srgbClr val="43857F"/>
    <a:srgbClr val="16263A"/>
    <a:srgbClr val="08121E"/>
    <a:srgbClr val="112F37"/>
    <a:srgbClr val="16241C"/>
    <a:srgbClr val="1E3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E8202E-D5E0-4C59-861E-7DD5AF43D690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8DDF25-CCB8-47DE-B352-4D1F85CF6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66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2B02E-86EB-4B62-85AC-4281E6DBB0D4}" type="slidenum">
              <a:rPr lang="es-ES" smtClean="0"/>
              <a:pPr eaLnBrk="1" hangingPunct="1"/>
              <a:t>2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8344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DDF25-CCB8-47DE-B352-4D1F85CF6E5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07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BD374-40AB-4841-9B5D-41E054A53467}" type="slidenum">
              <a:rPr lang="es-ES" smtClean="0"/>
              <a:pPr eaLnBrk="1" hangingPunct="1"/>
              <a:t>10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8021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599A-86D7-4E31-A117-3601EE63CD3D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4A76-A2CD-4043-9B57-7F30059966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00177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FABA-17BB-412A-891F-50841159DB29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2CA4-B760-498F-A6F9-025FB3CA82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8322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92D5-DA7C-4520-9B13-70FD064BFA85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B30E-2A85-4924-9DA5-F9588A29FA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304169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5C83-C6FB-4599-AED4-42AD19AD0B1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644F-C4C3-4D4C-8F1B-E09A79607B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7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B21F-D67A-4CA3-AA51-C56A56B842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82B25-030E-4A84-8D26-CFD2B0EE38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85B8D-FFEB-486D-8F96-F8F07C1023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5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BA1D-3D38-4139-BBCD-957D751361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D0516-1FFB-4566-841F-7BE3F53B46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E0C91-FB6C-42F8-9712-274592ADF4E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C88C-2B8E-49B5-912E-D58B5F843F5F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9A0B-0AD5-41C4-BA22-6009E3A5F1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581843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DCD5-91D7-4812-B9DE-499477DF8E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8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6108-2A8C-4B97-8E6C-774963E3DCF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45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AD7F-6CF6-4D65-B6A6-328C0E0C81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5C83-C6FB-4599-AED4-42AD19AD0B1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41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1644F-C4C3-4D4C-8F1B-E09A79607B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B21F-D67A-4CA3-AA51-C56A56B842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3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82B25-030E-4A84-8D26-CFD2B0EE38D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07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85B8D-FFEB-486D-8F96-F8F07C1023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12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BA1D-3D38-4139-BBCD-957D751361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1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D0516-1FFB-4566-841F-7BE3F53B46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556A-3A04-476D-9BC2-E8FE42BB0318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F2DF-B179-4E3E-9162-9EBAB32AB2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53365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E0C91-FB6C-42F8-9712-274592ADF4E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DCD5-91D7-4812-B9DE-499477DF8E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5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6108-2A8C-4B97-8E6C-774963E3DCF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2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AD7F-6CF6-4D65-B6A6-328C0E0C81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2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48CE7-58F2-467D-A239-24242CD307A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40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15D13-8885-4928-AAD4-41470A01446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6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19C9D-1254-4E71-A347-35CF71C444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4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712-AA21-42B3-898B-C1680487B2F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97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9F757-3DD8-4153-BB4E-5373515B9FD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44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D779-A151-47AC-AD64-190358AEB2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C558-7264-44C9-AB82-E755CDAA7D79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755C-69C3-4907-BB1E-1C73CC930D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567183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D329-86E0-408A-AB79-0B000092A2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9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886E-BB02-49A3-A99E-FCB00FBB58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2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AEFD-E27C-4A8C-9DDC-120BAB64FB1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8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73DD0-FF5E-47A3-A0B3-735D487F044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B1F3-BE3B-4871-99A3-0D888E552EF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69E0-225B-4A02-A72B-B030D9A91002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46EB-8FA4-4B8D-A22A-62C8538706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85168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C25F-5D79-4FCE-BCAF-3B875FA103FD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FB3B-0500-4A94-81AB-A89FCEDB43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482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C721-4599-4614-8751-D3BEE259982E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C1EE-6149-4A56-85CF-52748C2294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3878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3E9C-AFF5-4F14-9082-4C5CAB261389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1595-E620-4007-A4C3-504B955F5D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52740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0333-5F5A-42DA-8828-4BCB9195F155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F234-0585-4EEC-87C1-564CF459FD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39212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0062DB-A877-4922-8983-9FCCF0D69C60}" type="datetimeFigureOut">
              <a:rPr lang="es-ES"/>
              <a:pPr>
                <a:defRPr/>
              </a:pPr>
              <a:t>21/12/2014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22109-C407-4C6A-8873-6EA0BB814C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fld id="{2818CFAC-492E-4135-BFD5-3F3BBB90EE0B}" type="slidenum">
              <a:rPr lang="es-ES">
                <a:solidFill>
                  <a:srgbClr val="000000"/>
                </a:solidFill>
              </a:rPr>
              <a:pPr algn="r"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fld id="{2818CFAC-492E-4135-BFD5-3F3BBB90EE0B}" type="slidenum">
              <a:rPr lang="es-ES" smtClean="0">
                <a:solidFill>
                  <a:srgbClr val="000000"/>
                </a:solidFill>
              </a:rPr>
              <a:pPr algn="r"/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4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fld id="{CC484776-1280-4B3A-B4A9-B911CD04C538}" type="slidenum">
              <a:rPr lang="es-ES" smtClean="0">
                <a:solidFill>
                  <a:srgbClr val="000000"/>
                </a:solidFill>
              </a:rPr>
              <a:pPr algn="r"/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9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0432"/>
            <a:ext cx="3335231" cy="331269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56" y="0"/>
            <a:ext cx="3360052" cy="351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335231" cy="35108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3" y="3500432"/>
            <a:ext cx="3384645" cy="3357568"/>
          </a:xfrm>
          <a:prstGeom prst="rect">
            <a:avLst/>
          </a:prstGeom>
        </p:spPr>
      </p:pic>
      <p:pic>
        <p:nvPicPr>
          <p:cNvPr id="1028" name="Picture 4" descr="http://api.ning.com/files/bP*QQZCM*VEGO0zBAkDpNaAp*5lGcOuE4VRAI5rqt3mi7Y*vr4afSKeYw7GHVNCKsZ*hOK1of*8zf4g9Pyun4HfDWt1qyjY7/18velacam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94" y="206383"/>
            <a:ext cx="809742" cy="8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legaciondecatequesiszaragoza.files.wordpress.com/2011/11/20-vela-acoge1.jpg?w=8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77272"/>
            <a:ext cx="897706" cy="8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srO7fiUaYYtxBMgb4B5rdbbXyRP00cUHSUNFyHuulQaRzn4F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06" y="19045"/>
            <a:ext cx="897706" cy="9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elegaciondecatequesiszaragoza.files.wordpress.com/2011/11/21-vela-navidad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76" y="5877272"/>
            <a:ext cx="618244" cy="8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000">
        <p:circle/>
      </p:transition>
    </mc:Choice>
    <mc:Fallback xmlns="">
      <p:transition spd="slow" advTm="1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0">
              <a:srgbClr val="663300"/>
            </a:gs>
            <a:gs pos="60000">
              <a:srgbClr val="BD922A"/>
            </a:gs>
            <a:gs pos="24000">
              <a:schemeClr val="bg1">
                <a:lumMod val="95000"/>
              </a:schemeClr>
            </a:gs>
            <a:gs pos="62000">
              <a:srgbClr val="A28949"/>
            </a:gs>
            <a:gs pos="100000">
              <a:schemeClr val="tx2">
                <a:lumMod val="5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nt\Escritorio\4º Domingo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6050"/>
            <a:ext cx="16891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Documents and Settings\Ant\Escritorio\4º Domingo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00188"/>
            <a:ext cx="24241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Documents and Settings\Ant\Escritorio\4º Domingo\Image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20763"/>
            <a:ext cx="58801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5 Rectángulo"/>
          <p:cNvSpPr>
            <a:spLocks noChangeArrowheads="1"/>
          </p:cNvSpPr>
          <p:nvPr/>
        </p:nvSpPr>
        <p:spPr bwMode="auto">
          <a:xfrm>
            <a:off x="1357313" y="5589588"/>
            <a:ext cx="6215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-150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Con fe </a:t>
            </a:r>
            <a:r>
              <a:rPr lang="es-ES" sz="2800" b="1" spc="-150" dirty="0">
                <a:solidFill>
                  <a:srgbClr val="FFFF99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y obediencia dijo ´</a:t>
            </a:r>
            <a:r>
              <a:rPr lang="es-ES" sz="3200" b="1" spc="-150" dirty="0">
                <a:solidFill>
                  <a:srgbClr val="FF0000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sí</a:t>
            </a:r>
            <a:r>
              <a:rPr lang="es-ES" sz="2800" b="1" spc="-150" dirty="0">
                <a:solidFill>
                  <a:srgbClr val="FFFF99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´: </a:t>
            </a:r>
          </a:p>
          <a:p>
            <a:pPr algn="ctr">
              <a:defRPr/>
            </a:pPr>
            <a:r>
              <a:rPr lang="es-ES" sz="2800" b="1" spc="-150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“He </a:t>
            </a:r>
            <a:r>
              <a:rPr lang="es-ES" sz="2800" b="1" spc="-150" dirty="0">
                <a:solidFill>
                  <a:srgbClr val="33CC33"/>
                </a:solidFill>
                <a:effectLst>
                  <a:outerShdw blurRad="50800" dist="38100" dir="8100000" algn="tr" rotWithShape="0">
                    <a:schemeClr val="tx1"/>
                  </a:outerShdw>
                </a:effectLst>
                <a:latin typeface="Comic Sans MS" pitchFamily="66" charset="0"/>
                <a:cs typeface="Times New Roman" pitchFamily="18" charset="0"/>
              </a:rPr>
              <a:t>aquí la esclava del Señor”.</a:t>
            </a: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1547813" y="908050"/>
            <a:ext cx="6024562" cy="4681538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3000">
              <a:srgbClr val="FFFF99"/>
            </a:gs>
            <a:gs pos="21001">
              <a:schemeClr val="bg1"/>
            </a:gs>
            <a:gs pos="47000">
              <a:schemeClr val="accent3">
                <a:lumMod val="75000"/>
              </a:schemeClr>
            </a:gs>
            <a:gs pos="82001">
              <a:schemeClr val="tx1"/>
            </a:gs>
            <a:gs pos="100000">
              <a:srgbClr val="5A763E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42988" y="5300663"/>
            <a:ext cx="690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Así se convirtió en «morada» del Señor,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en verdadero «templo» en el mundo, 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y en «puerta» por la que el Señor entró en la tierra.</a:t>
            </a:r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8196" name="Picture 6" descr="http://farm3.static.flickr.com/2328/1517746710_f0756e8c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92150"/>
            <a:ext cx="666273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1042988" y="692150"/>
            <a:ext cx="6769100" cy="4437063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5390155"/>
            <a:ext cx="8064500" cy="120015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2400" b="1" dirty="0">
                <a:solidFill>
                  <a:srgbClr val="FFFF99"/>
                </a:solidFill>
                <a:ea typeface="Calibri" pitchFamily="34" charset="0"/>
                <a:cs typeface="Times New Roman" pitchFamily="18" charset="0"/>
              </a:rPr>
              <a:t>Dios no olvida la suerte de la humanidad.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rgbClr val="FFFF99"/>
                </a:solidFill>
                <a:ea typeface="Calibri" pitchFamily="34" charset="0"/>
                <a:cs typeface="Times New Roman" pitchFamily="18" charset="0"/>
              </a:rPr>
              <a:t>María representa ese resto de Israel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rgbClr val="FFFF99"/>
                </a:solidFill>
                <a:ea typeface="Calibri" pitchFamily="34" charset="0"/>
                <a:cs typeface="Times New Roman" pitchFamily="18" charset="0"/>
              </a:rPr>
              <a:t> que se ha conservado incontaminado ante Dios. </a:t>
            </a:r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Picture 2" descr="C:\Users\LuisMari\Pictures\De Fano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44" y="476672"/>
            <a:ext cx="4179188" cy="4845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831">
              <a:srgbClr val="2350E5"/>
            </a:gs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Documents and Settings\Ant\Escritorio\4º Domingo\F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673324"/>
            <a:ext cx="51974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0188" y="5449799"/>
            <a:ext cx="8322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Ayer, esta respuesta de María significaba la fe de </a:t>
            </a: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“la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que creyó”.</a:t>
            </a:r>
            <a:endParaRPr lang="es-ES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La humilde y fecunda aceptación del proyecto de Dios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sobre ella y sobre el mundo.</a:t>
            </a:r>
            <a:endParaRPr lang="es-ES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0245" name="5 Grupo"/>
          <p:cNvGrpSpPr>
            <a:grpSpLocks/>
          </p:cNvGrpSpPr>
          <p:nvPr/>
        </p:nvGrpSpPr>
        <p:grpSpPr bwMode="auto">
          <a:xfrm>
            <a:off x="1475656" y="423005"/>
            <a:ext cx="6213081" cy="1120045"/>
            <a:chOff x="1291336" y="517463"/>
            <a:chExt cx="5985628" cy="865803"/>
          </a:xfrm>
        </p:grpSpPr>
        <p:sp>
          <p:nvSpPr>
            <p:cNvPr id="7" name="6 Elipse"/>
            <p:cNvSpPr/>
            <p:nvPr/>
          </p:nvSpPr>
          <p:spPr>
            <a:xfrm>
              <a:off x="1291336" y="517463"/>
              <a:ext cx="5985628" cy="86580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659952" y="698409"/>
              <a:ext cx="5525882" cy="452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" sz="3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  <a:latin typeface="+mn-lt"/>
                  <a:ea typeface="Calibri" pitchFamily="34" charset="0"/>
                  <a:cs typeface="Times New Roman" pitchFamily="18" charset="0"/>
                </a:rPr>
                <a:t>“Hágase en mí según tu palabra”</a:t>
              </a:r>
              <a:endPara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917">
              <a:schemeClr val="bg2">
                <a:lumMod val="25000"/>
              </a:schemeClr>
            </a:gs>
            <a:gs pos="54000">
              <a:schemeClr val="bg2">
                <a:lumMod val="25000"/>
              </a:schemeClr>
            </a:gs>
            <a:gs pos="59000">
              <a:schemeClr val="accent5">
                <a:lumMod val="60000"/>
                <a:lumOff val="40000"/>
              </a:schemeClr>
            </a:gs>
            <a:gs pos="6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404938" y="331788"/>
            <a:ext cx="5986462" cy="865187"/>
          </a:xfrm>
          <a:prstGeom prst="ellipse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267" name="Picture 1" descr="C:\Documents and Settings\Ant\Escritorio\4º Domingo\nie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82441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30236" y="471488"/>
            <a:ext cx="5735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“Hágase en mí según tu palabra”</a:t>
            </a:r>
            <a:endParaRPr lang="es-E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9888" y="5473700"/>
            <a:ext cx="8310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Hoy, </a:t>
            </a: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nuestra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plegaria </a:t>
            </a: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(la de Iglesia)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significa 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disponibilidad para hacer creíble,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mediante </a:t>
            </a: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amor,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</a:t>
            </a:r>
            <a:r>
              <a:rPr lang="es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Mensaje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le ha sido confiado.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263A"/>
            </a:gs>
            <a:gs pos="25000">
              <a:srgbClr val="16263A"/>
            </a:gs>
            <a:gs pos="59000">
              <a:srgbClr val="43857F"/>
            </a:gs>
            <a:gs pos="67999">
              <a:srgbClr val="CDC1AB"/>
            </a:gs>
            <a:gs pos="100000">
              <a:srgbClr val="16241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t1.gstatic.com/images?q=tbn:ANd9GcSaUXVcue7qBev9UkRgW5WtWEbmSHGYdPvz4npY6z_U9xq5McmO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8913"/>
            <a:ext cx="87137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3 Rectángulo"/>
          <p:cNvSpPr>
            <a:spLocks noChangeArrowheads="1"/>
          </p:cNvSpPr>
          <p:nvPr/>
        </p:nvSpPr>
        <p:spPr bwMode="auto">
          <a:xfrm>
            <a:off x="273051" y="5300663"/>
            <a:ext cx="854742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5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</a:rPr>
              <a:t>Mañana, esta declaración de la humanidad </a:t>
            </a:r>
            <a:endParaRPr lang="es-ES" sz="2500" b="1" dirty="0" smtClean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s-ES" sz="25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</a:rPr>
              <a:t>ha </a:t>
            </a:r>
            <a:r>
              <a:rPr lang="es-ES" sz="25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</a:rPr>
              <a:t>de hacer realidad el sueño de una esperanza </a:t>
            </a:r>
            <a:endParaRPr lang="es-ES" sz="2500" b="1" dirty="0" smtClean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s-ES" sz="25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</a:rPr>
              <a:t>activa </a:t>
            </a:r>
            <a:r>
              <a:rPr lang="es-ES" sz="25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</a:rPr>
              <a:t>y comprometida  a favor de la fraternidad universal.</a:t>
            </a: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2293" name="1 Grupo"/>
          <p:cNvGrpSpPr>
            <a:grpSpLocks/>
          </p:cNvGrpSpPr>
          <p:nvPr/>
        </p:nvGrpSpPr>
        <p:grpSpPr bwMode="auto">
          <a:xfrm>
            <a:off x="1439863" y="327025"/>
            <a:ext cx="6227762" cy="1014413"/>
            <a:chOff x="1405203" y="517984"/>
            <a:chExt cx="5985934" cy="865282"/>
          </a:xfrm>
        </p:grpSpPr>
        <p:sp>
          <p:nvSpPr>
            <p:cNvPr id="8" name="7 Elipse"/>
            <p:cNvSpPr/>
            <p:nvPr/>
          </p:nvSpPr>
          <p:spPr>
            <a:xfrm>
              <a:off x="1405203" y="517984"/>
              <a:ext cx="5985934" cy="865282"/>
            </a:xfrm>
            <a:prstGeom prst="ellipse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641601" y="658812"/>
              <a:ext cx="5513139" cy="498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" sz="3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  <a:latin typeface="+mn-lt"/>
                  <a:ea typeface="Calibri" pitchFamily="34" charset="0"/>
                  <a:cs typeface="Times New Roman" pitchFamily="18" charset="0"/>
                </a:rPr>
                <a:t>“Hágase en mí según tu palabra”</a:t>
              </a:r>
              <a:endParaRPr lang="es-E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/>
            </a:gs>
            <a:gs pos="63000">
              <a:srgbClr val="5B3A5C"/>
            </a:gs>
            <a:gs pos="86000">
              <a:srgbClr val="322E4C"/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Ant\Escritorio\4º Domingo\María y el niñ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514350"/>
            <a:ext cx="39163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3 Rectángulo"/>
          <p:cNvSpPr>
            <a:spLocks noChangeArrowheads="1"/>
          </p:cNvSpPr>
          <p:nvPr/>
        </p:nvSpPr>
        <p:spPr bwMode="auto">
          <a:xfrm>
            <a:off x="322263" y="4918075"/>
            <a:ext cx="849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María de Dios, María del pueblo,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María sencilla como una flor.</a:t>
            </a:r>
            <a:endParaRPr lang="es-ES" sz="2400" b="1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Al caminar, ¡ven con tu pueblo!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Comparte su dolor.</a:t>
            </a:r>
            <a:endParaRPr lang="es-ES" sz="2400" b="1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2887663" y="404813"/>
            <a:ext cx="3916362" cy="4513262"/>
          </a:xfrm>
          <a:prstGeom prst="frame">
            <a:avLst>
              <a:gd name="adj1" fmla="val 3167"/>
            </a:avLst>
          </a:prstGeom>
          <a:gradFill flip="none" rotWithShape="1">
            <a:gsLst>
              <a:gs pos="93000">
                <a:schemeClr val="accent2">
                  <a:lumMod val="75000"/>
                </a:schemeClr>
              </a:gs>
              <a:gs pos="97000">
                <a:schemeClr val="bg1"/>
              </a:gs>
              <a:gs pos="100000">
                <a:srgbClr val="7F764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01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6000">
              <a:schemeClr val="tx2">
                <a:lumMod val="50000"/>
              </a:schemeClr>
            </a:gs>
            <a:gs pos="95000">
              <a:srgbClr val="08121E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Administrador\Desktop\17084_64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84225"/>
            <a:ext cx="86391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9425" y="5300573"/>
            <a:ext cx="8185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ea typeface="Calibri" pitchFamily="34" charset="0"/>
                <a:cs typeface="Arial"/>
              </a:rPr>
              <a:t>«</a:t>
            </a: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No </a:t>
            </a:r>
            <a:r>
              <a:rPr lang="es-ES" sz="24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temas, María, porque has encontrado gracia ante Dios. 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Concebirás en tu vientre y darás a luz un hijo </a:t>
            </a:r>
          </a:p>
          <a:p>
            <a:pPr algn="ctr" eaLnBrk="0" hangingPunct="0">
              <a:defRPr/>
            </a:pPr>
            <a:r>
              <a:rPr lang="es-ES" sz="24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y le pondrás por nombre </a:t>
            </a: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Jesús</a:t>
            </a: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ea typeface="Calibri" pitchFamily="34" charset="0"/>
                <a:cs typeface="Arial"/>
              </a:rPr>
              <a:t>»</a:t>
            </a: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24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es-ES" sz="1600" b="1" dirty="0" err="1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Lc</a:t>
            </a:r>
            <a:r>
              <a:rPr lang="es-ES" sz="16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" sz="16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1,26-30)</a:t>
            </a:r>
            <a:endParaRPr lang="es-ES" sz="1600" dirty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241039"/>
            <a:ext cx="56166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Domingo 4</a:t>
            </a:r>
            <a:r>
              <a:rPr lang="es-ES" sz="2400" b="1" dirty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º de</a:t>
            </a:r>
            <a:r>
              <a:rPr lang="es-ES" sz="2800" b="1" dirty="0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Adviento - Ciclo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>
        <p:circle/>
        <p:sndAc>
          <p:stSnd>
            <p:snd r:embed="rId3" name="Ave María.wav"/>
          </p:stSnd>
        </p:sndAc>
      </p:transition>
    </mc:Choice>
    <mc:Fallback xmlns="">
      <p:transition spd="slow" advTm="32000">
        <p:circle/>
        <p:sndAc>
          <p:stSnd>
            <p:snd r:embed="rId5" name="Ave Marí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2788" y="2276475"/>
            <a:ext cx="39131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600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No temas, maría</a:t>
            </a:r>
            <a:endParaRPr lang="es-ES" sz="60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1626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canalcaracol.com/sites/caracoltv.com/files/images/8eacd1456bceb43d0b9e64532156c7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5"/>
            <a:ext cx="9145612" cy="68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332656"/>
            <a:ext cx="39131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660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No temas</a:t>
            </a:r>
            <a:endParaRPr lang="es-ES" sz="660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38289"/>
      </p:ext>
    </p:extLst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933700"/>
            <a:ext cx="4680520" cy="1143000"/>
          </a:xfrm>
        </p:spPr>
        <p:txBody>
          <a:bodyPr/>
          <a:lstStyle/>
          <a:p>
            <a:r>
              <a:rPr lang="es-ES" sz="54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temas</a:t>
            </a:r>
            <a:endParaRPr lang="es-ES" sz="5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despertandoalilith.org/wp-content/uploads/2010/02/Eduardo_Galeano_mujer_embara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8575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opinon.cl/sites/laopinon.cl/files/imagecache/380x285/imagen_noticia/embaraz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718213" cy="2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4350"/>
      </p:ext>
    </p:extLst>
  </p:cSld>
  <p:clrMapOvr>
    <a:masterClrMapping/>
  </p:clrMapOvr>
  <p:transition spd="med" advClick="0" advTm="12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latunicadeneso.files.wordpress.com/2007/11/miguelangel.jpg?w=453&amp;h=4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1" y="157757"/>
            <a:ext cx="3587547" cy="32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s://elorodelossiglos.files.wordpress.com/2013/06/fusilamientos-detalle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27.xooimage.com/files/6/d/b/pobreza-2--18b86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9513"/>
            <a:ext cx="3917425" cy="29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isMari\Pictures\Marginados\Mg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03" y="980728"/>
            <a:ext cx="4629894" cy="27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9752" y="2933700"/>
            <a:ext cx="46805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ln>
                  <a:solidFill>
                    <a:srgbClr val="0070C0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pesar de todo, </a:t>
            </a:r>
            <a:r>
              <a:rPr lang="es-ES" sz="4000" b="1" dirty="0">
                <a:ln>
                  <a:solidFill>
                    <a:srgbClr val="0070C0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¡</a:t>
            </a:r>
            <a:r>
              <a:rPr lang="es-ES" sz="4000" b="1" dirty="0" smtClean="0">
                <a:ln>
                  <a:solidFill>
                    <a:srgbClr val="0070C0"/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temas!</a:t>
            </a:r>
            <a:endParaRPr lang="es-ES" sz="4000" b="1" dirty="0">
              <a:ln>
                <a:solidFill>
                  <a:srgbClr val="0070C0"/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1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Rectángulo"/>
          <p:cNvSpPr>
            <a:spLocks noChangeArrowheads="1"/>
          </p:cNvSpPr>
          <p:nvPr/>
        </p:nvSpPr>
        <p:spPr bwMode="auto">
          <a:xfrm>
            <a:off x="4572000" y="571500"/>
            <a:ext cx="4392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La Virgen de la </a:t>
            </a:r>
            <a:r>
              <a:rPr lang="es-ES" sz="2400" b="1" dirty="0" smtClean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Esperanza </a:t>
            </a:r>
            <a:endParaRPr lang="es-ES" sz="2400" b="1" dirty="0">
              <a:effectLst>
                <a:outerShdw blurRad="50800" dist="38100" dir="8100000" algn="tr" rotWithShape="0">
                  <a:schemeClr val="accent2">
                    <a:lumMod val="7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 smtClean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nos </a:t>
            </a:r>
            <a:r>
              <a:rPr lang="es-ES" sz="2400" b="1" dirty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introduce </a:t>
            </a:r>
          </a:p>
          <a:p>
            <a:pPr algn="ctr">
              <a:defRPr/>
            </a:pPr>
            <a:r>
              <a:rPr lang="es-ES" sz="2400" b="1" dirty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en la última semana </a:t>
            </a:r>
          </a:p>
          <a:p>
            <a:pPr algn="ctr">
              <a:defRPr/>
            </a:pPr>
            <a:r>
              <a:rPr lang="es-ES" sz="2400" b="1" dirty="0">
                <a:effectLst>
                  <a:outerShdw blurRad="50800" dist="38100" dir="8100000" algn="tr" rotWithShape="0">
                    <a:schemeClr val="accent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del Adviento.</a:t>
            </a:r>
          </a:p>
        </p:txBody>
      </p:sp>
      <p:sp>
        <p:nvSpPr>
          <p:cNvPr id="3075" name="3 Rectángulo"/>
          <p:cNvSpPr>
            <a:spLocks noChangeArrowheads="1"/>
          </p:cNvSpPr>
          <p:nvPr/>
        </p:nvSpPr>
        <p:spPr bwMode="auto">
          <a:xfrm>
            <a:off x="5018968" y="3356992"/>
            <a:ext cx="372949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ella, el fruto humano </a:t>
            </a:r>
            <a:endParaRPr lang="es-ES" sz="2400" b="1" dirty="0" smtClean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se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revela </a:t>
            </a:r>
            <a:endParaRPr lang="es-ES" sz="2400" b="1" dirty="0" smtClean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como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don </a:t>
            </a: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gratuito de Dios.</a:t>
            </a:r>
          </a:p>
          <a:p>
            <a:pPr algn="ctr">
              <a:defRPr/>
            </a:pPr>
            <a:endParaRPr lang="es-ES" sz="24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ella, los dones de Dios, se </a:t>
            </a: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pueden hacer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realidad gracias </a:t>
            </a:r>
            <a:endParaRPr lang="es-ES" sz="2400" b="1" dirty="0" smtClean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cooperación humana.</a:t>
            </a:r>
          </a:p>
        </p:txBody>
      </p:sp>
      <p:pic>
        <p:nvPicPr>
          <p:cNvPr id="6" name="Picture 2" descr="1735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07"/>
            <a:ext cx="4392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8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742330" y="5235662"/>
            <a:ext cx="735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66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María compartía las esperanzas de su pueblo.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FF66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Esperaba con gran ilusión la venida del Señor, 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FF66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pero no podía imaginar cómo sería esa venida.</a:t>
            </a:r>
          </a:p>
        </p:txBody>
      </p:sp>
      <p:pic>
        <p:nvPicPr>
          <p:cNvPr id="3075" name="Picture 3" descr="C:\Users\LuisMari\Pictures\De Fano\20111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65" y="323693"/>
            <a:ext cx="5328592" cy="4689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split orient="vert"/>
    <p:sndAc>
      <p:stSnd>
        <p:snd r:embed="rId2" name="Ave Marí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790056"/>
            <a:ext cx="6875933" cy="1143000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Por </a:t>
            </a:r>
            <a: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eso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se sorprendió </a:t>
            </a:r>
            <a: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cuando el 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ángel </a:t>
            </a:r>
            <a: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le dijo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/>
            </a:r>
            <a:b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</a:b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que </a:t>
            </a:r>
            <a: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el Señor, el Salvador, quería encarnarse 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/>
            </a:r>
            <a:b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</a:br>
            <a:r>
              <a:rPr lang="es-ES" sz="4000" b="1" dirty="0" smtClean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en </a:t>
            </a:r>
            <a: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  <a:t>ella, de ella.</a:t>
            </a:r>
            <a:br>
              <a:rPr lang="es-ES" sz="4000" b="1" dirty="0">
                <a:solidFill>
                  <a:srgbClr val="FFFF00"/>
                </a:solidFill>
                <a:latin typeface="+mj-lt"/>
                <a:ea typeface="+mj-ea"/>
                <a:cs typeface="Times New Roman" pitchFamily="18" charset="0"/>
              </a:rPr>
            </a:br>
            <a:endParaRPr lang="es-E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15420"/>
      </p:ext>
    </p:extLst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355</Words>
  <Application>Microsoft Office PowerPoint</Application>
  <PresentationFormat>On-screen Show (4:3)</PresentationFormat>
  <Paragraphs>49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Tema de Office</vt:lpstr>
      <vt:lpstr>Diseño predeterminado</vt:lpstr>
      <vt:lpstr>1_Diseño predeterminado</vt:lpstr>
      <vt:lpstr>2_Diseño predeterminado</vt:lpstr>
      <vt:lpstr>PowerPoint Presentation</vt:lpstr>
      <vt:lpstr>PowerPoint Presentation</vt:lpstr>
      <vt:lpstr>PowerPoint Presentation</vt:lpstr>
      <vt:lpstr>PowerPoint Presentation</vt:lpstr>
      <vt:lpstr>No temas</vt:lpstr>
      <vt:lpstr>PowerPoint Presentation</vt:lpstr>
      <vt:lpstr>PowerPoint Presentation</vt:lpstr>
      <vt:lpstr>PowerPoint Presentation</vt:lpstr>
      <vt:lpstr>Por eso se sorprendió cuando el  ángel le dijo  que el Señor, el Salvador, quería encarnarse   en ella, de ella.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creator>Luis Mari</dc:creator>
  <cp:lastModifiedBy>Rene M Smith</cp:lastModifiedBy>
  <cp:revision>52</cp:revision>
  <dcterms:created xsi:type="dcterms:W3CDTF">2008-12-17T22:26:41Z</dcterms:created>
  <dcterms:modified xsi:type="dcterms:W3CDTF">2014-12-21T22:41:19Z</dcterms:modified>
</cp:coreProperties>
</file>