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0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297" r:id="rId11"/>
    <p:sldId id="280" r:id="rId12"/>
    <p:sldId id="300" r:id="rId13"/>
    <p:sldId id="281" r:id="rId14"/>
    <p:sldId id="283" r:id="rId15"/>
    <p:sldId id="284" r:id="rId16"/>
    <p:sldId id="285" r:id="rId17"/>
    <p:sldId id="286" r:id="rId18"/>
    <p:sldId id="319" r:id="rId19"/>
    <p:sldId id="289" r:id="rId20"/>
    <p:sldId id="290" r:id="rId21"/>
    <p:sldId id="291" r:id="rId22"/>
    <p:sldId id="292" r:id="rId23"/>
    <p:sldId id="293" r:id="rId24"/>
    <p:sldId id="294" r:id="rId25"/>
    <p:sldId id="305" r:id="rId26"/>
    <p:sldId id="316" r:id="rId27"/>
    <p:sldId id="317" r:id="rId28"/>
    <p:sldId id="318" r:id="rId29"/>
    <p:sldId id="315" r:id="rId30"/>
  </p:sldIdLst>
  <p:sldSz cx="9144000" cy="5143500" type="screen16x9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17904"/>
    <a:srgbClr val="665638"/>
    <a:srgbClr val="87724B"/>
    <a:srgbClr val="A1927B"/>
    <a:srgbClr val="FFCC66"/>
    <a:srgbClr val="AE976E"/>
    <a:srgbClr val="0DB3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0528" autoAdjust="0"/>
    <p:restoredTop sz="94673" autoAdjust="0"/>
  </p:normalViewPr>
  <p:slideViewPr>
    <p:cSldViewPr>
      <p:cViewPr>
        <p:scale>
          <a:sx n="69" d="100"/>
          <a:sy n="69" d="100"/>
        </p:scale>
        <p:origin x="-1656" y="-75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9.xml"/><Relationship Id="rId3" Type="http://schemas.openxmlformats.org/officeDocument/2006/relationships/slide" Target="slides/slide5.xml"/><Relationship Id="rId7" Type="http://schemas.openxmlformats.org/officeDocument/2006/relationships/slide" Target="slides/slide28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9.xml"/><Relationship Id="rId5" Type="http://schemas.openxmlformats.org/officeDocument/2006/relationships/slide" Target="slides/slide8.xml"/><Relationship Id="rId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7978151-B4DD-4570-A3E4-958F0FDDC667}" type="datetimeFigureOut">
              <a:rPr lang="es-ES"/>
              <a:pPr>
                <a:defRPr/>
              </a:pPr>
              <a:t>29/05/2016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0D10E90-147F-4CF0-840C-AD71A8366E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050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782F72-4ABB-468A-BB91-8F454D418014}" type="slidenum">
              <a:rPr lang="eu-ES" altLang="es-ES"/>
              <a:pPr/>
              <a:t>1</a:t>
            </a:fld>
            <a:endParaRPr lang="eu-ES" altLang="es-ES"/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 alt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3E63CEB-B342-40DE-8D63-C2516B058DCA}" type="slidenum">
              <a:rPr lang="eu-ES" altLang="es-ES" smtClean="0"/>
              <a:pPr eaLnBrk="1" hangingPunct="1">
                <a:spcBef>
                  <a:spcPct val="0"/>
                </a:spcBef>
              </a:pPr>
              <a:t>27</a:t>
            </a:fld>
            <a:endParaRPr lang="eu-ES" altLang="es-E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u-ES" alt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267BFC-708D-4452-AF60-47D43115CCB7}" type="slidenum">
              <a:rPr lang="eu-ES" altLang="es-ES" smtClean="0"/>
              <a:pPr eaLnBrk="1" hangingPunct="1">
                <a:spcBef>
                  <a:spcPct val="0"/>
                </a:spcBef>
              </a:pPr>
              <a:t>28</a:t>
            </a:fld>
            <a:endParaRPr lang="eu-ES" altLang="es-E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u-ES" alt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DFF05B-CF8B-4FB0-B6C5-EF1F70B6F229}" type="slidenum">
              <a:rPr lang="eu-ES" altLang="es-E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29</a:t>
            </a:fld>
            <a:endParaRPr lang="eu-ES" altLang="es-ES" smtClean="0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u-ES" alt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E28055-B8A3-44BD-A414-3FC2AF47B216}" type="slidenum">
              <a:rPr lang="eu-ES" altLang="es-ES" smtClean="0"/>
              <a:pPr eaLnBrk="1" hangingPunct="1">
                <a:spcBef>
                  <a:spcPct val="0"/>
                </a:spcBef>
              </a:pPr>
              <a:t>3</a:t>
            </a:fld>
            <a:endParaRPr lang="eu-ES" altLang="es-E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u-ES" alt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8CB8C5-2C46-495B-B1F2-2B82D37BB82D}" type="slidenum">
              <a:rPr lang="eu-ES" altLang="es-ES" smtClean="0"/>
              <a:pPr eaLnBrk="1" hangingPunct="1">
                <a:spcBef>
                  <a:spcPct val="0"/>
                </a:spcBef>
              </a:pPr>
              <a:t>4</a:t>
            </a:fld>
            <a:endParaRPr lang="eu-ES" altLang="es-E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u-ES" alt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CE3C565-29F5-4686-BC98-430BBDB37EDB}" type="slidenum">
              <a:rPr lang="eu-ES" altLang="es-ES" smtClean="0"/>
              <a:pPr eaLnBrk="1" hangingPunct="1">
                <a:spcBef>
                  <a:spcPct val="0"/>
                </a:spcBef>
              </a:pPr>
              <a:t>5</a:t>
            </a:fld>
            <a:endParaRPr lang="eu-ES" altLang="es-E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u-ES" alt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6750260-7886-4AD6-8F72-079CD7CD2C4C}" type="slidenum">
              <a:rPr lang="eu-ES" altLang="es-ES" sz="1200"/>
              <a:pPr eaLnBrk="1" hangingPunct="1"/>
              <a:t>6</a:t>
            </a:fld>
            <a:endParaRPr lang="eu-ES" altLang="es-E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s-ES_tradnl" alt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F34137-2B61-4C49-8DBE-60E6AF67D108}" type="slidenum">
              <a:rPr lang="eu-ES" altLang="es-ES" smtClean="0"/>
              <a:pPr eaLnBrk="1" hangingPunct="1">
                <a:spcBef>
                  <a:spcPct val="0"/>
                </a:spcBef>
              </a:pPr>
              <a:t>7</a:t>
            </a:fld>
            <a:endParaRPr lang="eu-ES" altLang="es-E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u-ES" alt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0D3426-CDA0-41AF-BB78-527F468F658B}" type="slidenum">
              <a:rPr lang="eu-ES" altLang="es-ES" smtClean="0"/>
              <a:pPr eaLnBrk="1" hangingPunct="1">
                <a:spcBef>
                  <a:spcPct val="0"/>
                </a:spcBef>
              </a:pPr>
              <a:t>8</a:t>
            </a:fld>
            <a:endParaRPr lang="eu-ES" altLang="es-E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u-ES" alt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C3AEDEE-69D5-40DA-B1A3-BE2010FBCF0D}" type="slidenum">
              <a:rPr lang="eu-ES" altLang="es-ES" smtClean="0"/>
              <a:pPr eaLnBrk="1" hangingPunct="1">
                <a:spcBef>
                  <a:spcPct val="0"/>
                </a:spcBef>
              </a:pPr>
              <a:t>9</a:t>
            </a:fld>
            <a:endParaRPr lang="eu-ES" altLang="es-E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u-ES" alt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9DAE7D-339D-4624-B17B-66B6DA54B042}" type="slidenum">
              <a:rPr lang="eu-ES" altLang="es-ES" smtClean="0"/>
              <a:pPr eaLnBrk="1" hangingPunct="1">
                <a:spcBef>
                  <a:spcPct val="0"/>
                </a:spcBef>
              </a:pPr>
              <a:t>26</a:t>
            </a:fld>
            <a:endParaRPr lang="eu-ES" altLang="es-E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u-ES" alt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64610-D296-42D4-8284-DA404D18D9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5057933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CAD48-DD89-46EA-BF78-3F402360BC4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333067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E667A-DA9C-4914-AA2C-07FBC60E47D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30288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66849-E4D1-422C-919C-81EB6F5C2C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17756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1774B-330A-43C9-8D09-37A2F870E80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585746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77D88-1490-4571-921A-DE605AA8B7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141407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0F78E-4C3D-44F8-89EC-3E9DE74241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1473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F7581-5740-49B4-B7A7-2E1372FAC1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526104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5B93B-8E3B-4E6D-8E9C-5A919D490E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65126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58CC4-46EE-4AA0-AD37-65505BEE2B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379280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26C71-673D-435F-8756-0DE1FF290AD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745434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DB633E92-2767-41CA-8027-393B3A36FE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mCkWhNnkkrs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romanmp59@hotmail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eter's%20confess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0"/>
            <a:ext cx="44196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-41563" y="-4979"/>
            <a:ext cx="51816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 altLang="es-ES" sz="800" b="1" dirty="0">
              <a:solidFill>
                <a:schemeClr val="bg1"/>
              </a:solidFill>
              <a:latin typeface="Tahoma" pitchFamily="34" charset="0"/>
            </a:endParaRPr>
          </a:p>
          <a:p>
            <a:endParaRPr lang="es-ES" altLang="es-ES" sz="8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/>
            <a:r>
              <a:rPr lang="es-ES" altLang="es-ES" sz="6000" i="1" dirty="0" smtClean="0">
                <a:solidFill>
                  <a:schemeClr val="bg1"/>
                </a:solidFill>
                <a:latin typeface="Tahoma" pitchFamily="34" charset="0"/>
              </a:rPr>
              <a:t>“Tú </a:t>
            </a:r>
            <a:r>
              <a:rPr lang="es-ES" altLang="es-ES" sz="6000" i="1" dirty="0">
                <a:solidFill>
                  <a:schemeClr val="bg1"/>
                </a:solidFill>
                <a:latin typeface="Tahoma" pitchFamily="34" charset="0"/>
              </a:rPr>
              <a:t>eres el </a:t>
            </a:r>
            <a:endParaRPr lang="es-ES" altLang="es-ES" sz="800" i="1" dirty="0">
              <a:solidFill>
                <a:schemeClr val="bg1"/>
              </a:solidFill>
              <a:latin typeface="Tahoma" pitchFamily="34" charset="0"/>
            </a:endParaRPr>
          </a:p>
          <a:p>
            <a:pPr algn="ctr"/>
            <a:endParaRPr lang="es-ES" altLang="es-ES" sz="800" i="1" dirty="0">
              <a:solidFill>
                <a:schemeClr val="bg1"/>
              </a:solidFill>
              <a:latin typeface="Tahoma" pitchFamily="34" charset="0"/>
            </a:endParaRPr>
          </a:p>
          <a:p>
            <a:pPr algn="ctr"/>
            <a:r>
              <a:rPr lang="es-ES" altLang="es-ES" sz="6000" i="1" dirty="0">
                <a:solidFill>
                  <a:schemeClr val="bg1"/>
                </a:solidFill>
                <a:latin typeface="Tahoma" pitchFamily="34" charset="0"/>
              </a:rPr>
              <a:t>Mesías de </a:t>
            </a:r>
            <a:endParaRPr lang="es-ES" altLang="es-ES" sz="800" i="1" dirty="0">
              <a:solidFill>
                <a:schemeClr val="bg1"/>
              </a:solidFill>
              <a:latin typeface="Tahoma" pitchFamily="34" charset="0"/>
            </a:endParaRPr>
          </a:p>
          <a:p>
            <a:pPr algn="ctr"/>
            <a:endParaRPr lang="es-ES" altLang="es-ES" sz="800" i="1" dirty="0">
              <a:solidFill>
                <a:schemeClr val="bg1"/>
              </a:solidFill>
              <a:latin typeface="Tahoma" pitchFamily="34" charset="0"/>
            </a:endParaRPr>
          </a:p>
          <a:p>
            <a:pPr algn="ctr"/>
            <a:r>
              <a:rPr lang="es-ES" altLang="es-ES" sz="6000" i="1" dirty="0" smtClean="0">
                <a:solidFill>
                  <a:schemeClr val="bg1"/>
                </a:solidFill>
                <a:latin typeface="Tahoma" pitchFamily="34" charset="0"/>
              </a:rPr>
              <a:t>Dios”.</a:t>
            </a:r>
          </a:p>
          <a:p>
            <a:pPr algn="ctr"/>
            <a:endParaRPr lang="es-ES" altLang="es-ES" sz="6000" i="1" dirty="0" smtClean="0">
              <a:solidFill>
                <a:schemeClr val="bg1"/>
              </a:solidFill>
              <a:latin typeface="Tahoma" pitchFamily="34" charset="0"/>
            </a:endParaRPr>
          </a:p>
          <a:p>
            <a:pPr algn="ctr"/>
            <a:r>
              <a:rPr lang="es-ES" altLang="es-ES" sz="4800" dirty="0" smtClean="0">
                <a:solidFill>
                  <a:schemeClr val="bg1"/>
                </a:solidFill>
                <a:latin typeface="Tahoma" pitchFamily="34" charset="0"/>
              </a:rPr>
              <a:t>(Domingo 12C) </a:t>
            </a:r>
            <a:endParaRPr lang="es-ES" altLang="es-ES" sz="48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607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a-ES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5163" y="120650"/>
            <a:ext cx="15660688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571500" y="120650"/>
            <a:ext cx="7961313" cy="554038"/>
          </a:xfrm>
          <a:prstGeom prst="rect">
            <a:avLst/>
          </a:prstGeom>
          <a:solidFill>
            <a:srgbClr val="292929">
              <a:alpha val="6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s-ES" altLang="es-ES" sz="3000" dirty="0">
                <a:solidFill>
                  <a:schemeClr val="bg1"/>
                </a:solidFill>
                <a:effectLst/>
                <a:latin typeface="Arial Unicode MS" pitchFamily="34" charset="-128"/>
              </a:rPr>
              <a:t>Solo, con los discípulos, Jesús nos pregunta</a:t>
            </a:r>
            <a:r>
              <a:rPr lang="ca-ES" altLang="es-ES" sz="3000" dirty="0">
                <a:solidFill>
                  <a:schemeClr val="bg1"/>
                </a:solidFill>
                <a:effectLst/>
                <a:latin typeface="Arial Unicode MS" pitchFamily="34" charset="-128"/>
              </a:rPr>
              <a:t>: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3249613" y="4195763"/>
            <a:ext cx="5643562" cy="831850"/>
          </a:xfrm>
          <a:prstGeom prst="rect">
            <a:avLst/>
          </a:prstGeom>
          <a:solidFill>
            <a:srgbClr val="00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s-ES" altLang="es-ES" sz="4800" i="1" dirty="0" smtClean="0">
                <a:solidFill>
                  <a:schemeClr val="bg1"/>
                </a:solidFill>
                <a:effectLst/>
                <a:latin typeface="Arial Unicode MS" pitchFamily="34" charset="-128"/>
              </a:rPr>
              <a:t>¿Quién </a:t>
            </a:r>
            <a:r>
              <a:rPr lang="es-ES" altLang="es-ES" sz="4800" i="1" dirty="0">
                <a:solidFill>
                  <a:schemeClr val="bg1"/>
                </a:solidFill>
                <a:effectLst/>
                <a:latin typeface="Arial Unicode MS" pitchFamily="34" charset="-128"/>
              </a:rPr>
              <a:t>soy para ti?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50825" y="4516438"/>
            <a:ext cx="2736850" cy="46196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a-ES" b="1" dirty="0">
                <a:effectLst/>
                <a:latin typeface="Arial Unicode MS" pitchFamily="34" charset="-128"/>
              </a:rPr>
              <a:t>Cesarea de Felipe</a:t>
            </a:r>
            <a:endParaRPr lang="es-ES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3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30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031 -0.00587 L 0.41163 -0.00587 " pathEditMode="relative" rAng="0" ptsTypes="AA">
                                      <p:cBhvr>
                                        <p:cTn id="12" dur="14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nimBg="1"/>
      <p:bldP spid="727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611188" y="50800"/>
            <a:ext cx="8001000" cy="4708525"/>
          </a:xfrm>
          <a:prstGeom prst="rect">
            <a:avLst/>
          </a:prstGeom>
          <a:solidFill>
            <a:schemeClr val="tx1">
              <a:lumMod val="95000"/>
              <a:lumOff val="5000"/>
              <a:alpha val="6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Lc</a:t>
            </a:r>
            <a:r>
              <a:rPr lang="es-ES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9, 18-24 Una vez que Jesús estaba orando solo, en presencia de sus discípulos, les preguntó: </a:t>
            </a:r>
            <a:r>
              <a:rPr lang="es-ES" sz="5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"¿Quién dice la gente que soy yo?"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a-ES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6147" name="4 Imagen" descr="Banias_arch_tb_n011500_w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88900"/>
            <a:ext cx="73660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142875" y="50800"/>
            <a:ext cx="2989263" cy="4401205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EA4B0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Saber quién  es Jesús, es el primer </a:t>
            </a:r>
            <a:br>
              <a:rPr lang="es-E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s-E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paso para emprender el camino de la </a:t>
            </a:r>
            <a:r>
              <a:rPr lang="es-E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FE.</a:t>
            </a:r>
            <a:endParaRPr lang="es-E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246438" y="3863975"/>
            <a:ext cx="4710112" cy="1169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s-ES" altLang="es-ES" sz="3500" b="1">
                <a:effectLst/>
                <a:latin typeface="Arial" charset="0"/>
              </a:rPr>
              <a:t>Un camino cada vez más apasionante</a:t>
            </a:r>
            <a:endParaRPr lang="es-ES" altLang="es-ES" sz="3500">
              <a:effectLst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-12429" y="0"/>
            <a:ext cx="9156429" cy="4324261"/>
          </a:xfrm>
          <a:prstGeom prst="rect">
            <a:avLst/>
          </a:prstGeom>
          <a:solidFill>
            <a:schemeClr val="tx1">
              <a:lumMod val="95000"/>
              <a:lumOff val="5000"/>
              <a:alpha val="6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Ellos contestaron: </a:t>
            </a:r>
            <a:endParaRPr lang="es-ES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s-ES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es-ES" sz="5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Unos que Juan el Bautista, otros que Elías, otros dicen que ha vuelto a la vida uno de los antiguos profetas."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539750" y="542925"/>
            <a:ext cx="8137525" cy="3862596"/>
          </a:xfrm>
          <a:prstGeom prst="rect">
            <a:avLst/>
          </a:prstGeom>
          <a:solidFill>
            <a:schemeClr val="tx1">
              <a:lumMod val="95000"/>
              <a:lumOff val="5000"/>
              <a:alpha val="6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7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Él les preguntó: </a:t>
            </a:r>
            <a:endParaRPr lang="es-ES" sz="7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s-ES" sz="7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es-ES" sz="7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 </a:t>
            </a:r>
            <a:r>
              <a:rPr lang="es-ES" sz="7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ustedes, </a:t>
            </a:r>
            <a:r>
              <a:rPr lang="es-ES" sz="7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¿quién </a:t>
            </a:r>
            <a:r>
              <a:rPr lang="es-ES" sz="7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dicen </a:t>
            </a:r>
            <a:r>
              <a:rPr lang="es-ES" sz="7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 soy yo?"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a-ES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243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0"/>
            <a:ext cx="78200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16013" y="107950"/>
            <a:ext cx="7885112" cy="1323975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EA4B0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 más importante es hallar la FUENTE de donde mana la vida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411510"/>
            <a:ext cx="9009919" cy="3862596"/>
          </a:xfrm>
          <a:prstGeom prst="rect">
            <a:avLst/>
          </a:prstGeom>
          <a:solidFill>
            <a:schemeClr val="tx1">
              <a:lumMod val="95000"/>
              <a:lumOff val="5000"/>
              <a:alpha val="60784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7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Pedro </a:t>
            </a:r>
            <a:r>
              <a:rPr lang="es-ES" sz="7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tomó la palabra y dijo: </a:t>
            </a:r>
            <a:endParaRPr lang="es-ES" sz="7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s-ES" sz="7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es-ES" sz="7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Mesías de Dios.</a:t>
            </a:r>
            <a:r>
              <a:rPr lang="es-ES" sz="7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"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a-ES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07950" y="50800"/>
            <a:ext cx="5075238" cy="440120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s-ES" altLang="es-ES" sz="2800" b="1" u="sng" dirty="0">
                <a:effectLst/>
                <a:latin typeface="Arial Unicode MS" pitchFamily="34" charset="-128"/>
              </a:rPr>
              <a:t>¿Quién eres Tú...?</a:t>
            </a:r>
          </a:p>
          <a:p>
            <a:pPr eaLnBrk="1" hangingPunct="1"/>
            <a:r>
              <a:rPr lang="es-ES" altLang="es-ES" sz="2800" dirty="0">
                <a:effectLst/>
                <a:latin typeface="Arial Unicode MS" pitchFamily="34" charset="-128"/>
              </a:rPr>
              <a:t>Jesús, Tú eres el Mesías, el que viene para salvarnos, el Dios escondido en el anonimato del mundo. El gran desconocido. Tú eres el Dios-hundido, el Dios-enamorado. Tú eres Humildad, Nadie-sabe-quién, eres un grano de trigo muerto y sepultado. </a:t>
            </a:r>
          </a:p>
        </p:txBody>
      </p:sp>
      <p:pic>
        <p:nvPicPr>
          <p:cNvPr id="12292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238" y="15875"/>
            <a:ext cx="3794125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01625"/>
            <a:ext cx="3794125" cy="453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a-E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07950" y="50800"/>
            <a:ext cx="5075238" cy="440120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s-ES" altLang="es-ES" sz="28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Eres </a:t>
            </a:r>
            <a:r>
              <a:rPr lang="es-ES" altLang="es-ES" sz="2800" dirty="0">
                <a:solidFill>
                  <a:srgbClr val="000000"/>
                </a:solidFill>
                <a:effectLst/>
                <a:latin typeface="Arial Unicode MS" pitchFamily="34" charset="-128"/>
              </a:rPr>
              <a:t>el Amigo traicionado. Eres el Único, </a:t>
            </a:r>
            <a:endParaRPr lang="es-ES" altLang="es-ES" sz="2800" dirty="0" smtClean="0">
              <a:solidFill>
                <a:srgbClr val="000000"/>
              </a:solidFill>
              <a:effectLst/>
              <a:latin typeface="Arial Unicode MS" pitchFamily="34" charset="-128"/>
            </a:endParaRPr>
          </a:p>
          <a:p>
            <a:pPr eaLnBrk="1" hangingPunct="1"/>
            <a:r>
              <a:rPr lang="es-ES" altLang="es-ES" sz="28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el </a:t>
            </a:r>
            <a:r>
              <a:rPr lang="es-ES" altLang="es-ES" sz="2800" dirty="0">
                <a:solidFill>
                  <a:srgbClr val="000000"/>
                </a:solidFill>
                <a:effectLst/>
                <a:latin typeface="Arial Unicode MS" pitchFamily="34" charset="-128"/>
              </a:rPr>
              <a:t>Incomprendido, </a:t>
            </a:r>
            <a:endParaRPr lang="es-ES" altLang="es-ES" sz="2800" dirty="0" smtClean="0">
              <a:solidFill>
                <a:srgbClr val="000000"/>
              </a:solidFill>
              <a:effectLst/>
              <a:latin typeface="Arial Unicode MS" pitchFamily="34" charset="-128"/>
            </a:endParaRPr>
          </a:p>
          <a:p>
            <a:pPr eaLnBrk="1" hangingPunct="1"/>
            <a:r>
              <a:rPr lang="es-ES" altLang="es-ES" sz="2800" dirty="0" smtClean="0">
                <a:solidFill>
                  <a:srgbClr val="000000"/>
                </a:solidFill>
                <a:effectLst/>
                <a:latin typeface="Arial Unicode MS" pitchFamily="34" charset="-128"/>
              </a:rPr>
              <a:t>el </a:t>
            </a:r>
            <a:r>
              <a:rPr lang="es-ES" altLang="es-ES" sz="2800" dirty="0">
                <a:solidFill>
                  <a:srgbClr val="000000"/>
                </a:solidFill>
                <a:effectLst/>
                <a:latin typeface="Arial Unicode MS" pitchFamily="34" charset="-128"/>
              </a:rPr>
              <a:t>Abandonado. Y Tú eres menos que todo eso. Eres locura de Dios que no pueden pronunciar los labios humanos. Para decir tu nombre las palabras se pierden en el vacío.</a:t>
            </a:r>
          </a:p>
        </p:txBody>
      </p:sp>
      <p:pic>
        <p:nvPicPr>
          <p:cNvPr id="12292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238" y="15875"/>
            <a:ext cx="3794125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01625"/>
            <a:ext cx="3794125" cy="453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805294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97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57188" y="214313"/>
            <a:ext cx="8462962" cy="4708981"/>
          </a:xfrm>
          <a:prstGeom prst="rect">
            <a:avLst/>
          </a:prstGeom>
          <a:solidFill>
            <a:schemeClr val="tx1">
              <a:lumMod val="95000"/>
              <a:lumOff val="5000"/>
              <a:alpha val="60784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Él les prohibió terminantemente decírselo a nadie. Y añadió: </a:t>
            </a:r>
            <a:endParaRPr lang="es-E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s-E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es-E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Hijo del hombre tiene que padecer mucho, ser desechado por los ancianos, sumos sacerdotes y escribas, ser ejecutado y resucitar al tercer día."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308373"/>
            <a:ext cx="9144000" cy="6093976"/>
          </a:xfrm>
          <a:prstGeom prst="rect">
            <a:avLst/>
          </a:prstGeom>
          <a:solidFill>
            <a:srgbClr val="33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ES" sz="6000">
                <a:solidFill>
                  <a:schemeClr val="bg1"/>
                </a:solidFill>
                <a:latin typeface="Tahoma" pitchFamily="34" charset="0"/>
              </a:rPr>
              <a:t>¡Qué alegría cuando me dijeron: “Vamos a la casa del Señor”!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MX" altLang="es-ES" sz="6000">
                <a:solidFill>
                  <a:schemeClr val="bg1"/>
                </a:solidFill>
                <a:latin typeface="Tahoma" pitchFamily="34" charset="0"/>
              </a:rPr>
              <a:t>Ya están pisando nuestros pies tus umbrales, Jerusalén.</a:t>
            </a:r>
            <a:endParaRPr lang="es-ES" altLang="es-ES" sz="6000">
              <a:solidFill>
                <a:schemeClr val="bg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5775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a-ES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39" name="4 Imagen" descr="096hktronc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-22225"/>
            <a:ext cx="8135937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07950" y="4300538"/>
            <a:ext cx="5994400" cy="676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s-ES" altLang="es-ES" sz="3800" dirty="0">
                <a:effectLst/>
                <a:latin typeface="Arial Unicode MS" pitchFamily="34" charset="-128"/>
              </a:rPr>
              <a:t>Partido por amor nuestro</a:t>
            </a:r>
            <a:r>
              <a:rPr lang="es-ES" altLang="es-ES" sz="3800" b="1" dirty="0">
                <a:effectLst/>
                <a:latin typeface="Arial Unicode MS" pitchFamily="34" charset="-128"/>
              </a:rPr>
              <a:t>...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132138" y="106363"/>
            <a:ext cx="5940425" cy="1323975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C24F1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Jesús es el que antes de resucitar debe morir </a:t>
            </a:r>
            <a:endParaRPr lang="es-ES" sz="45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084888" y="4227513"/>
            <a:ext cx="3024187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Tronco muerto sobre el rio Jordán</a:t>
            </a:r>
            <a:endParaRPr lang="es-ES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nimBg="1"/>
      <p:bldP spid="6144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571500" y="411163"/>
            <a:ext cx="8248650" cy="3940175"/>
          </a:xfrm>
          <a:prstGeom prst="rect">
            <a:avLst/>
          </a:prstGeom>
          <a:solidFill>
            <a:schemeClr val="tx1">
              <a:lumMod val="95000"/>
              <a:lumOff val="5000"/>
              <a:alpha val="6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Y, dirigiéndose a todos, dijo: "</a:t>
            </a:r>
            <a:r>
              <a:rPr lang="es-ES" sz="5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que quiera seguirme, que se niegue a sí mismo, cargue con su cruz cada día y se venga conmigo</a:t>
            </a:r>
            <a:r>
              <a:rPr lang="es-ES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a-ES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975100" y="1017588"/>
            <a:ext cx="5041900" cy="3170099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C24F1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¿Seguimos a Jesús aunque la cruz nos aplaste, aunque nos arrastremos por el suelo, sin horizonte?</a:t>
            </a:r>
          </a:p>
        </p:txBody>
      </p:sp>
      <p:pic>
        <p:nvPicPr>
          <p:cNvPr id="16388" name="Picture 2" descr="Sin título-Escaneado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-7938"/>
            <a:ext cx="3600450" cy="514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627313" y="212725"/>
            <a:ext cx="6392862" cy="6302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s-ES" altLang="es-ES" sz="3500" dirty="0">
                <a:effectLst/>
                <a:latin typeface="Arial Unicode MS" pitchFamily="34" charset="-128"/>
              </a:rPr>
              <a:t>Cuando se ama, todo es poco</a:t>
            </a:r>
            <a:endParaRPr lang="es-ES" altLang="es-ES" sz="2500" dirty="0">
              <a:solidFill>
                <a:srgbClr val="FA620E"/>
              </a:solidFill>
              <a:effectLst/>
              <a:latin typeface="Arial Unicode MS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  <p:bldP spid="6349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714375" y="322263"/>
            <a:ext cx="7848600" cy="4324350"/>
          </a:xfrm>
          <a:prstGeom prst="rect">
            <a:avLst/>
          </a:prstGeom>
          <a:solidFill>
            <a:schemeClr val="tx1">
              <a:lumMod val="95000"/>
              <a:lumOff val="5000"/>
              <a:alpha val="6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55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Pues el que quiera salvar su vida la perderá; pero el que pierda su vida por mi causa la salvará."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a-ES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8435" name="4 Imagen" descr="Sep%2004%20Crossing%20the%20Banias%20(on%20foot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07950"/>
            <a:ext cx="7439025" cy="417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07950" y="2716213"/>
            <a:ext cx="4438650" cy="21224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s-ES" altLang="es-ES" sz="3300" dirty="0">
                <a:effectLst/>
                <a:latin typeface="Arial Unicode MS" pitchFamily="34" charset="-128"/>
              </a:rPr>
              <a:t>Perder la vida para salvarla, es la tarea más necesaria que tenemos entre manos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38113" y="88900"/>
            <a:ext cx="3570287" cy="2554288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100000">
                <a:srgbClr val="C24F1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 camino es largo, pero la meta es importante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4392613" y="3867150"/>
            <a:ext cx="47879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Camino </a:t>
            </a:r>
            <a:r>
              <a:rPr lang="it-I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del Jordán, desde Cesarea </a:t>
            </a:r>
            <a:r>
              <a:rPr lang="es-ES" dirty="0">
                <a:solidFill>
                  <a:schemeClr val="bg1"/>
                </a:solidFill>
                <a:latin typeface="Times New Roman" pitchFamily="18" charset="0"/>
                <a:hlinkClick r:id="rId3"/>
              </a:rPr>
              <a:t>http://youtu.be/mCkWhNnkkrs</a:t>
            </a:r>
            <a:endParaRPr lang="es-ES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nimBg="1"/>
      <p:bldP spid="6554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-36513" y="0"/>
            <a:ext cx="9180513" cy="5143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a-ES">
              <a:latin typeface="Times New Roman" pitchFamily="18" charset="0"/>
            </a:endParaRP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468313" y="249238"/>
            <a:ext cx="8280400" cy="4645025"/>
          </a:xfrm>
          <a:prstGeom prst="rect">
            <a:avLst/>
          </a:prstGeom>
          <a:gradFill rotWithShape="0">
            <a:gsLst>
              <a:gs pos="0">
                <a:srgbClr val="DD4B09"/>
              </a:gs>
              <a:gs pos="100000">
                <a:srgbClr val="3A090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a-ES" sz="280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1258888" y="831850"/>
            <a:ext cx="6697662" cy="3540125"/>
          </a:xfrm>
          <a:prstGeom prst="rect">
            <a:avLst/>
          </a:prstGeom>
          <a:gradFill rotWithShape="1">
            <a:gsLst>
              <a:gs pos="0">
                <a:srgbClr val="DD4B09"/>
              </a:gs>
              <a:gs pos="100000">
                <a:srgbClr val="3A0904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ca-ES" sz="280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19461" name="1 CuadroTexto"/>
          <p:cNvSpPr txBox="1">
            <a:spLocks noChangeArrowheads="1"/>
          </p:cNvSpPr>
          <p:nvPr/>
        </p:nvSpPr>
        <p:spPr bwMode="auto">
          <a:xfrm>
            <a:off x="1295400" y="771525"/>
            <a:ext cx="6697663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ca-ES" sz="1400" b="1" i="1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ca-ES" sz="1400" b="1" i="1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s-E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Señor, haz que descubriendo QUIÉN ERES,  descubramos QUIENES SOMOS: </a:t>
            </a:r>
            <a:br>
              <a:rPr lang="es-E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s-E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HIJOS de Dios, como Tú</a:t>
            </a:r>
            <a:endParaRPr lang="es-ES" sz="3800" dirty="0">
              <a:solidFill>
                <a:schemeClr val="bg1"/>
              </a:solidFill>
              <a:effectLst/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1000" y="66675"/>
            <a:ext cx="9144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Creo en Dios </a:t>
            </a:r>
            <a:r>
              <a:rPr lang="es-ES_tradnl" altLang="es-ES" sz="4000">
                <a:solidFill>
                  <a:schemeClr val="bg1"/>
                </a:solidFill>
                <a:latin typeface="Arial Narrow" pitchFamily="34" charset="0"/>
              </a:rPr>
              <a:t>PADRE</a:t>
            </a: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 todopoderoso,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creador del cielo y de la tierra.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Creo en Jesucristo,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su único Hijo, nuestro Señor,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que fue concebido por obra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y gracia del Espíritu Santo,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nació de Santa María Virgen,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Padeció bajo el poder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Poncio Pilato, fue crucificado</a:t>
            </a:r>
            <a:r>
              <a:rPr lang="es-ES_tradnl" altLang="es-ES" sz="4800" b="1">
                <a:solidFill>
                  <a:schemeClr val="bg1"/>
                </a:solidFill>
                <a:latin typeface="Arial Narrow" pitchFamily="34" charset="0"/>
              </a:rPr>
              <a:t>,</a:t>
            </a:r>
            <a:endParaRPr lang="es-ES" altLang="es-ES" sz="4800" b="1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122097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1"/>
            <a:ext cx="10439400" cy="742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s-ES_tradnl" altLang="es-ES" sz="4400" b="1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_tradnl" altLang="es-ES" sz="4400" b="1">
                <a:solidFill>
                  <a:schemeClr val="bg1"/>
                </a:solidFill>
                <a:latin typeface="Arial Narrow" pitchFamily="34" charset="0"/>
              </a:rPr>
              <a:t>   </a:t>
            </a: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muerto y sepultado,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   descendió a los infiernos,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   al tercer día resucitó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   de entre los muertos,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   subió a los cielos y está sentado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   a la derecha de Dios Padre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   Todopoderoso.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   Desde allí ha de venir a juzgar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   a vivos y muertos.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4800" b="1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202006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04800" y="228601"/>
            <a:ext cx="845820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_tradnl" altLang="es-ES" sz="4400" b="1">
              <a:solidFill>
                <a:schemeClr val="bg1"/>
              </a:solidFill>
              <a:latin typeface="Arial Narrow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Creo en el Espíritu Santo,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la Santa Iglesia católica,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la comunión de los santos,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el perdón de los pecados,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la resurrección de la carne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y la vida eterna.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Amén.</a:t>
            </a:r>
          </a:p>
        </p:txBody>
      </p:sp>
    </p:spTree>
    <p:extLst>
      <p:ext uri="{BB962C8B-B14F-4D97-AF65-F5344CB8AC3E}">
        <p14:creationId xmlns:p14="http://schemas.microsoft.com/office/powerpoint/2010/main" val="242014740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04800" y="228600"/>
            <a:ext cx="8458200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" sz="4800" u="sng">
                <a:solidFill>
                  <a:srgbClr val="FFFFFF"/>
                </a:solidFill>
                <a:latin typeface="Arial Narrow" pitchFamily="34" charset="0"/>
              </a:rPr>
              <a:t>Créditos: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rgbClr val="FFFFFF"/>
                </a:solidFill>
                <a:latin typeface="Arial Narrow" pitchFamily="34" charset="0"/>
              </a:rPr>
              <a:t>José Martínez de Toda, S.J.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rgbClr val="FFFFFF"/>
                </a:solidFill>
                <a:latin typeface="Arial Narrow" pitchFamily="34" charset="0"/>
              </a:rPr>
              <a:t>(martodaj@gmail.com)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rgbClr val="FFFFFF"/>
                </a:solidFill>
                <a:latin typeface="Arial Narrow" pitchFamily="34" charset="0"/>
              </a:rPr>
              <a:t>Román Mendoza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es-ES_tradnl" altLang="es-ES" sz="4800">
                <a:solidFill>
                  <a:srgbClr val="FFFFFF"/>
                </a:solidFill>
                <a:latin typeface="Arial Narrow" pitchFamily="34" charset="0"/>
                <a:hlinkClick r:id="rId3"/>
              </a:rPr>
              <a:t>romanmp59@hotmail.com</a:t>
            </a:r>
            <a:r>
              <a:rPr lang="es-ES_tradnl" altLang="es-ES" sz="4800">
                <a:solidFill>
                  <a:srgbClr val="FFFFFF"/>
                </a:solidFill>
                <a:latin typeface="Arial Narrow" pitchFamily="34" charset="0"/>
              </a:rPr>
              <a:t>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VE" altLang="es-ES" sz="6600" b="1" i="1">
              <a:solidFill>
                <a:srgbClr val="FFFFFF"/>
              </a:solidFill>
              <a:latin typeface="Arial Narrow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s-VE" altLang="es-ES" sz="6600" b="1" i="1">
                <a:solidFill>
                  <a:srgbClr val="FFFFFF"/>
                </a:solidFill>
                <a:latin typeface="Arial Narrow" pitchFamily="34" charset="0"/>
              </a:rPr>
              <a:t>“En todo amar y servir”</a:t>
            </a:r>
            <a:endParaRPr lang="es-ES_tradnl" altLang="es-ES" sz="6600" b="1" i="1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5774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04800" y="228600"/>
            <a:ext cx="8458200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Gloria a Dios en el cielo,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Y en la tierra paz a los hombres, que ama el Señor.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Por tu inmensa gloria te alabamos, te bendecimos, te adoramos, te glorificamos, te damos gracias, Señor Dios,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Rey celestial, Dios Padre todopoderoso. </a:t>
            </a:r>
          </a:p>
        </p:txBody>
      </p:sp>
    </p:spTree>
    <p:extLst>
      <p:ext uri="{BB962C8B-B14F-4D97-AF65-F5344CB8AC3E}">
        <p14:creationId xmlns:p14="http://schemas.microsoft.com/office/powerpoint/2010/main" val="265732033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04800" y="228601"/>
            <a:ext cx="84582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Señor, Hijo único, Jesucristo.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Señor Dios, Cordero de Dios,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Hijo del Padre.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Tú que quitas el pecado del mundo, ten piedad de nosotros.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Tú que quitas el pecado del mundo,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Atiende nuestras súplicas.</a:t>
            </a:r>
          </a:p>
        </p:txBody>
      </p:sp>
    </p:spTree>
    <p:extLst>
      <p:ext uri="{BB962C8B-B14F-4D97-AF65-F5344CB8AC3E}">
        <p14:creationId xmlns:p14="http://schemas.microsoft.com/office/powerpoint/2010/main" val="158584785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04800" y="228600"/>
            <a:ext cx="8458200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_tradnl" altLang="es-ES" sz="4400" b="1">
              <a:solidFill>
                <a:schemeClr val="bg1"/>
              </a:solidFill>
              <a:latin typeface="Arial Narrow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Tú que estás sentado a la derecha del Padre, ten piedad de nosotros. </a:t>
            </a:r>
            <a:endParaRPr lang="es-ES_tradnl" altLang="es-ES" sz="5400">
              <a:solidFill>
                <a:schemeClr val="bg1"/>
              </a:solidFill>
              <a:latin typeface="Arial Narrow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Porque sólo Tú eres santo,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sólo Tú, Señor, sólo Tú Altísimo, Jesucristo, con el Espíritu Santo en la gloria de Dios Padre. Amén.</a:t>
            </a:r>
          </a:p>
        </p:txBody>
      </p:sp>
    </p:spTree>
    <p:extLst>
      <p:ext uri="{BB962C8B-B14F-4D97-AF65-F5344CB8AC3E}">
        <p14:creationId xmlns:p14="http://schemas.microsoft.com/office/powerpoint/2010/main" val="338306532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28600" y="228601"/>
            <a:ext cx="37338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s-ES" altLang="es-ES" sz="6000" b="1">
                <a:solidFill>
                  <a:schemeClr val="bg1"/>
                </a:solidFill>
                <a:latin typeface="Tahoma" pitchFamily="34" charset="0"/>
              </a:rPr>
              <a:t>Liturgia </a:t>
            </a:r>
          </a:p>
          <a:p>
            <a:pPr eaLnBrk="1" hangingPunct="1"/>
            <a:endParaRPr lang="es-ES" altLang="es-ES" sz="6000" b="1">
              <a:solidFill>
                <a:schemeClr val="bg1"/>
              </a:solidFill>
              <a:latin typeface="Tahoma" pitchFamily="34" charset="0"/>
            </a:endParaRPr>
          </a:p>
          <a:p>
            <a:pPr eaLnBrk="1" hangingPunct="1"/>
            <a:r>
              <a:rPr lang="es-ES" altLang="es-ES" sz="6000" b="1">
                <a:solidFill>
                  <a:schemeClr val="bg1"/>
                </a:solidFill>
                <a:latin typeface="Tahoma" pitchFamily="34" charset="0"/>
              </a:rPr>
              <a:t>de la </a:t>
            </a:r>
          </a:p>
          <a:p>
            <a:pPr eaLnBrk="1" hangingPunct="1"/>
            <a:endParaRPr lang="es-ES" altLang="es-ES" sz="6000" b="1">
              <a:solidFill>
                <a:schemeClr val="bg1"/>
              </a:solidFill>
              <a:latin typeface="Tahoma" pitchFamily="34" charset="0"/>
            </a:endParaRPr>
          </a:p>
          <a:p>
            <a:pPr eaLnBrk="1" hangingPunct="1"/>
            <a:r>
              <a:rPr lang="es-ES" altLang="es-ES" sz="6000" b="1">
                <a:solidFill>
                  <a:schemeClr val="bg1"/>
                </a:solidFill>
                <a:latin typeface="Tahoma" pitchFamily="34" charset="0"/>
              </a:rPr>
              <a:t>Palabra</a:t>
            </a:r>
          </a:p>
        </p:txBody>
      </p:sp>
      <p:pic>
        <p:nvPicPr>
          <p:cNvPr id="3075" name="Picture 3" descr="bib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0"/>
            <a:ext cx="48006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99152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04800" y="228601"/>
            <a:ext cx="8458200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ES" sz="6600">
                <a:solidFill>
                  <a:schemeClr val="bg1"/>
                </a:solidFill>
                <a:latin typeface="Arial Narrow" pitchFamily="34" charset="0"/>
              </a:rPr>
              <a:t>Procesión de la Biblia</a:t>
            </a:r>
          </a:p>
          <a:p>
            <a:pPr>
              <a:spcBef>
                <a:spcPct val="0"/>
              </a:spcBef>
              <a:buFontTx/>
              <a:buNone/>
            </a:pPr>
            <a:endParaRPr lang="es-ES_tradnl" altLang="es-ES" sz="4400">
              <a:solidFill>
                <a:schemeClr val="bg1"/>
              </a:solidFill>
              <a:latin typeface="Arial Narrow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Tu Palabra me da vida,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Confío en Ti, Señor.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Tu Palabra es eterna,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En ella esperaré.</a:t>
            </a:r>
          </a:p>
        </p:txBody>
      </p:sp>
    </p:spTree>
    <p:extLst>
      <p:ext uri="{BB962C8B-B14F-4D97-AF65-F5344CB8AC3E}">
        <p14:creationId xmlns:p14="http://schemas.microsoft.com/office/powerpoint/2010/main" val="209982577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04800" y="228601"/>
            <a:ext cx="84582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_tradnl" altLang="es-ES" sz="4400" b="1">
              <a:solidFill>
                <a:schemeClr val="bg1"/>
              </a:solidFill>
              <a:latin typeface="Arial Narrow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Dichoso el que con vida intachable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camina en la ley del Señor.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Dichoso el que guardando sus preceptos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lo busca de todo corazón.</a:t>
            </a:r>
          </a:p>
        </p:txBody>
      </p:sp>
    </p:spTree>
    <p:extLst>
      <p:ext uri="{BB962C8B-B14F-4D97-AF65-F5344CB8AC3E}">
        <p14:creationId xmlns:p14="http://schemas.microsoft.com/office/powerpoint/2010/main" val="255746338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04800" y="228601"/>
            <a:ext cx="8458200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_tradnl" altLang="es-ES" sz="4400" b="1">
              <a:solidFill>
                <a:schemeClr val="bg1"/>
              </a:solidFill>
              <a:latin typeface="Arial Narrow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Tu Palabra me da vida,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Confío en Ti, Señor.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Tu Palabra es eterna,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sz="4800">
                <a:solidFill>
                  <a:schemeClr val="bg1"/>
                </a:solidFill>
                <a:latin typeface="Arial Narrow" pitchFamily="34" charset="0"/>
              </a:rPr>
              <a:t>En ella esperaré</a:t>
            </a:r>
            <a:r>
              <a:rPr lang="es-ES_tradnl" altLang="es-ES" sz="4800" b="1">
                <a:solidFill>
                  <a:schemeClr val="bg1"/>
                </a:solidFill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134892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Dom 12C13cas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Dom 12C13cas</Template>
  <TotalTime>17</TotalTime>
  <Words>837</Words>
  <Application>Microsoft Office PowerPoint</Application>
  <PresentationFormat>Presentación en pantalla (16:9)</PresentationFormat>
  <Paragraphs>123</Paragraphs>
  <Slides>29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Dom 12C13cas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>stbenet@benedictinescat.com</dc:subject>
  <dc:creator>Admin</dc:creator>
  <cp:lastModifiedBy>Admin</cp:lastModifiedBy>
  <cp:revision>2</cp:revision>
  <dcterms:created xsi:type="dcterms:W3CDTF">2016-05-29T22:10:54Z</dcterms:created>
  <dcterms:modified xsi:type="dcterms:W3CDTF">2016-05-29T22:31:25Z</dcterms:modified>
</cp:coreProperties>
</file>