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320" r:id="rId4"/>
    <p:sldId id="262" r:id="rId5"/>
    <p:sldId id="321" r:id="rId6"/>
    <p:sldId id="270" r:id="rId7"/>
    <p:sldId id="329" r:id="rId8"/>
    <p:sldId id="330" r:id="rId9"/>
    <p:sldId id="331" r:id="rId10"/>
    <p:sldId id="332" r:id="rId11"/>
    <p:sldId id="333" r:id="rId12"/>
    <p:sldId id="335" r:id="rId13"/>
    <p:sldId id="334" r:id="rId14"/>
    <p:sldId id="338" r:id="rId15"/>
    <p:sldId id="336" r:id="rId16"/>
    <p:sldId id="322" r:id="rId17"/>
    <p:sldId id="323" r:id="rId18"/>
    <p:sldId id="324" r:id="rId19"/>
    <p:sldId id="325" r:id="rId20"/>
    <p:sldId id="326" r:id="rId21"/>
    <p:sldId id="327" r:id="rId22"/>
    <p:sldId id="328" r:id="rId23"/>
    <p:sldId id="337" r:id="rId24"/>
    <p:sldId id="318" r:id="rId25"/>
    <p:sldId id="339" r:id="rId26"/>
    <p:sldId id="340" r:id="rId27"/>
    <p:sldId id="317" r:id="rId2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84DB367-8994-40AA-826E-5551218B249C}">
          <p14:sldIdLst>
            <p14:sldId id="260"/>
            <p14:sldId id="320"/>
            <p14:sldId id="262"/>
            <p14:sldId id="321"/>
            <p14:sldId id="270"/>
            <p14:sldId id="329"/>
            <p14:sldId id="330"/>
            <p14:sldId id="331"/>
            <p14:sldId id="332"/>
            <p14:sldId id="333"/>
            <p14:sldId id="335"/>
            <p14:sldId id="334"/>
            <p14:sldId id="338"/>
            <p14:sldId id="336"/>
            <p14:sldId id="322"/>
            <p14:sldId id="323"/>
            <p14:sldId id="324"/>
            <p14:sldId id="325"/>
            <p14:sldId id="326"/>
            <p14:sldId id="327"/>
            <p14:sldId id="328"/>
            <p14:sldId id="337"/>
            <p14:sldId id="318"/>
            <p14:sldId id="339"/>
            <p14:sldId id="340"/>
          </p14:sldIdLst>
        </p14:section>
        <p14:section name="Sección sin título" id="{5993B224-1840-4027-A250-B5F1FA8A4702}">
          <p14:sldIdLst>
            <p14:sldId id="31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3"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43" d="100"/>
          <a:sy n="43" d="100"/>
        </p:scale>
        <p:origin x="64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6T02:53:20.949" idx="1">
    <p:pos x="7680" y="0"/>
    <p:text/>
    <p:extLst>
      <p:ext uri="{C676402C-5697-4E1C-873F-D02D1690AC5C}">
        <p15:threadingInfo xmlns:p15="http://schemas.microsoft.com/office/powerpoint/2012/main" timeZoneBias="300"/>
      </p:ext>
    </p:extLst>
  </p:cm>
  <p:cm authorId="1" dt="2018-05-26T02:53:27.998" idx="2">
    <p:pos x="7816" y="136"/>
    <p:text/>
    <p:extLst>
      <p:ext uri="{C676402C-5697-4E1C-873F-D02D1690AC5C}">
        <p15:threadingInfo xmlns:p15="http://schemas.microsoft.com/office/powerpoint/2012/main" timeZoneBias="300"/>
      </p:ext>
    </p:extLst>
  </p:cm>
  <p:cm authorId="1" dt="2018-05-26T02:53:30.696" idx="3">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617A2-2045-409F-AE97-B80C0140E57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329E3CF-FA1A-46CA-931C-0AE380FFD319}">
      <dgm:prSet/>
      <dgm:spPr/>
      <dgm:t>
        <a:bodyPr/>
        <a:lstStyle/>
        <a:p>
          <a:r>
            <a:rPr lang="es-CO" dirty="0"/>
            <a:t>1º. José, esposo de María</a:t>
          </a:r>
          <a:endParaRPr lang="en-US" dirty="0"/>
        </a:p>
      </dgm:t>
    </dgm:pt>
    <dgm:pt modelId="{B8EE6EA4-EF08-4D1A-B99B-0690CA6BD16F}" type="parTrans" cxnId="{89344294-60A6-4A60-A44E-32331825D8AB}">
      <dgm:prSet/>
      <dgm:spPr/>
      <dgm:t>
        <a:bodyPr/>
        <a:lstStyle/>
        <a:p>
          <a:endParaRPr lang="en-US"/>
        </a:p>
      </dgm:t>
    </dgm:pt>
    <dgm:pt modelId="{4E5AEA81-FE29-4653-AF46-CED99FE5F534}" type="sibTrans" cxnId="{89344294-60A6-4A60-A44E-32331825D8AB}">
      <dgm:prSet/>
      <dgm:spPr/>
      <dgm:t>
        <a:bodyPr/>
        <a:lstStyle/>
        <a:p>
          <a:endParaRPr lang="en-US"/>
        </a:p>
      </dgm:t>
    </dgm:pt>
    <dgm:pt modelId="{3CEF88C8-A6EC-4F8C-A5C4-B21BBD418FDD}">
      <dgm:prSet/>
      <dgm:spPr/>
      <dgm:t>
        <a:bodyPr/>
        <a:lstStyle/>
        <a:p>
          <a:r>
            <a:rPr lang="es-CO" dirty="0"/>
            <a:t>2º. José, padre de Jesús. </a:t>
          </a:r>
          <a:endParaRPr lang="en-US" dirty="0"/>
        </a:p>
      </dgm:t>
    </dgm:pt>
    <dgm:pt modelId="{65BA69A6-5BBA-4A53-8E9E-54A466F9C758}" type="parTrans" cxnId="{EB8CB8E5-A712-4B45-96BB-3088305A0044}">
      <dgm:prSet/>
      <dgm:spPr/>
      <dgm:t>
        <a:bodyPr/>
        <a:lstStyle/>
        <a:p>
          <a:endParaRPr lang="en-US"/>
        </a:p>
      </dgm:t>
    </dgm:pt>
    <dgm:pt modelId="{B54CA17D-263C-4768-BB38-84ABF410D77B}" type="sibTrans" cxnId="{EB8CB8E5-A712-4B45-96BB-3088305A0044}">
      <dgm:prSet/>
      <dgm:spPr/>
      <dgm:t>
        <a:bodyPr/>
        <a:lstStyle/>
        <a:p>
          <a:endParaRPr lang="en-US"/>
        </a:p>
      </dgm:t>
    </dgm:pt>
    <dgm:pt modelId="{CF1D5A02-A1B1-4D5E-B7B7-53894753EFC9}">
      <dgm:prSet/>
      <dgm:spPr/>
      <dgm:t>
        <a:bodyPr/>
        <a:lstStyle/>
        <a:p>
          <a:r>
            <a:rPr lang="es-CO" dirty="0"/>
            <a:t>3º. Esposo y padre van de la mano.</a:t>
          </a:r>
          <a:endParaRPr lang="en-US" dirty="0"/>
        </a:p>
      </dgm:t>
    </dgm:pt>
    <dgm:pt modelId="{F77C57DB-50F7-4FB7-BFFC-2CC574AEDB4A}" type="parTrans" cxnId="{04418CBB-E6E1-49ED-8DF0-126953F39A99}">
      <dgm:prSet/>
      <dgm:spPr/>
      <dgm:t>
        <a:bodyPr/>
        <a:lstStyle/>
        <a:p>
          <a:endParaRPr lang="en-US"/>
        </a:p>
      </dgm:t>
    </dgm:pt>
    <dgm:pt modelId="{8E0A87F2-E2FC-4C80-B03E-D0F001988DFE}" type="sibTrans" cxnId="{04418CBB-E6E1-49ED-8DF0-126953F39A99}">
      <dgm:prSet/>
      <dgm:spPr/>
      <dgm:t>
        <a:bodyPr/>
        <a:lstStyle/>
        <a:p>
          <a:endParaRPr lang="en-US"/>
        </a:p>
      </dgm:t>
    </dgm:pt>
    <dgm:pt modelId="{EC0CBD30-78C7-0D49-B40E-1A536917B4ED}" type="pres">
      <dgm:prSet presAssocID="{E36617A2-2045-409F-AE97-B80C0140E572}" presName="linear" presStyleCnt="0">
        <dgm:presLayoutVars>
          <dgm:animLvl val="lvl"/>
          <dgm:resizeHandles val="exact"/>
        </dgm:presLayoutVars>
      </dgm:prSet>
      <dgm:spPr/>
    </dgm:pt>
    <dgm:pt modelId="{3DF98743-9436-AC45-8D66-ACA358183DDF}" type="pres">
      <dgm:prSet presAssocID="{9329E3CF-FA1A-46CA-931C-0AE380FFD319}" presName="parentText" presStyleLbl="node1" presStyleIdx="0" presStyleCnt="3">
        <dgm:presLayoutVars>
          <dgm:chMax val="0"/>
          <dgm:bulletEnabled val="1"/>
        </dgm:presLayoutVars>
      </dgm:prSet>
      <dgm:spPr/>
    </dgm:pt>
    <dgm:pt modelId="{D7212110-A3DE-C74D-BE78-B37F938BA80C}" type="pres">
      <dgm:prSet presAssocID="{4E5AEA81-FE29-4653-AF46-CED99FE5F534}" presName="spacer" presStyleCnt="0"/>
      <dgm:spPr/>
    </dgm:pt>
    <dgm:pt modelId="{CC14B259-6B97-7844-9B16-E87F070395AA}" type="pres">
      <dgm:prSet presAssocID="{3CEF88C8-A6EC-4F8C-A5C4-B21BBD418FDD}" presName="parentText" presStyleLbl="node1" presStyleIdx="1" presStyleCnt="3">
        <dgm:presLayoutVars>
          <dgm:chMax val="0"/>
          <dgm:bulletEnabled val="1"/>
        </dgm:presLayoutVars>
      </dgm:prSet>
      <dgm:spPr/>
    </dgm:pt>
    <dgm:pt modelId="{BF0003AB-1416-8C46-BDF3-CA702D044F32}" type="pres">
      <dgm:prSet presAssocID="{B54CA17D-263C-4768-BB38-84ABF410D77B}" presName="spacer" presStyleCnt="0"/>
      <dgm:spPr/>
    </dgm:pt>
    <dgm:pt modelId="{773D7289-1D0F-6E4D-9088-80E0B4F20AC3}" type="pres">
      <dgm:prSet presAssocID="{CF1D5A02-A1B1-4D5E-B7B7-53894753EFC9}" presName="parentText" presStyleLbl="node1" presStyleIdx="2" presStyleCnt="3">
        <dgm:presLayoutVars>
          <dgm:chMax val="0"/>
          <dgm:bulletEnabled val="1"/>
        </dgm:presLayoutVars>
      </dgm:prSet>
      <dgm:spPr/>
    </dgm:pt>
  </dgm:ptLst>
  <dgm:cxnLst>
    <dgm:cxn modelId="{84A74791-3CB0-5145-9AAF-3D568FC8825C}" type="presOf" srcId="{9329E3CF-FA1A-46CA-931C-0AE380FFD319}" destId="{3DF98743-9436-AC45-8D66-ACA358183DDF}" srcOrd="0" destOrd="0" presId="urn:microsoft.com/office/officeart/2005/8/layout/vList2"/>
    <dgm:cxn modelId="{89344294-60A6-4A60-A44E-32331825D8AB}" srcId="{E36617A2-2045-409F-AE97-B80C0140E572}" destId="{9329E3CF-FA1A-46CA-931C-0AE380FFD319}" srcOrd="0" destOrd="0" parTransId="{B8EE6EA4-EF08-4D1A-B99B-0690CA6BD16F}" sibTransId="{4E5AEA81-FE29-4653-AF46-CED99FE5F534}"/>
    <dgm:cxn modelId="{E74884A8-E42C-5B41-9201-0A2A6E7D921D}" type="presOf" srcId="{E36617A2-2045-409F-AE97-B80C0140E572}" destId="{EC0CBD30-78C7-0D49-B40E-1A536917B4ED}" srcOrd="0" destOrd="0" presId="urn:microsoft.com/office/officeart/2005/8/layout/vList2"/>
    <dgm:cxn modelId="{301C57B6-A707-3045-B8FA-F89F50C4930F}" type="presOf" srcId="{CF1D5A02-A1B1-4D5E-B7B7-53894753EFC9}" destId="{773D7289-1D0F-6E4D-9088-80E0B4F20AC3}" srcOrd="0" destOrd="0" presId="urn:microsoft.com/office/officeart/2005/8/layout/vList2"/>
    <dgm:cxn modelId="{04418CBB-E6E1-49ED-8DF0-126953F39A99}" srcId="{E36617A2-2045-409F-AE97-B80C0140E572}" destId="{CF1D5A02-A1B1-4D5E-B7B7-53894753EFC9}" srcOrd="2" destOrd="0" parTransId="{F77C57DB-50F7-4FB7-BFFC-2CC574AEDB4A}" sibTransId="{8E0A87F2-E2FC-4C80-B03E-D0F001988DFE}"/>
    <dgm:cxn modelId="{670887C9-4A1F-C14F-9731-4C45859171A9}" type="presOf" srcId="{3CEF88C8-A6EC-4F8C-A5C4-B21BBD418FDD}" destId="{CC14B259-6B97-7844-9B16-E87F070395AA}" srcOrd="0" destOrd="0" presId="urn:microsoft.com/office/officeart/2005/8/layout/vList2"/>
    <dgm:cxn modelId="{EB8CB8E5-A712-4B45-96BB-3088305A0044}" srcId="{E36617A2-2045-409F-AE97-B80C0140E572}" destId="{3CEF88C8-A6EC-4F8C-A5C4-B21BBD418FDD}" srcOrd="1" destOrd="0" parTransId="{65BA69A6-5BBA-4A53-8E9E-54A466F9C758}" sibTransId="{B54CA17D-263C-4768-BB38-84ABF410D77B}"/>
    <dgm:cxn modelId="{C6AA5122-8246-6642-88A7-C500BD4459B1}" type="presParOf" srcId="{EC0CBD30-78C7-0D49-B40E-1A536917B4ED}" destId="{3DF98743-9436-AC45-8D66-ACA358183DDF}" srcOrd="0" destOrd="0" presId="urn:microsoft.com/office/officeart/2005/8/layout/vList2"/>
    <dgm:cxn modelId="{8179816F-A9AE-2240-99F1-68275975C2FD}" type="presParOf" srcId="{EC0CBD30-78C7-0D49-B40E-1A536917B4ED}" destId="{D7212110-A3DE-C74D-BE78-B37F938BA80C}" srcOrd="1" destOrd="0" presId="urn:microsoft.com/office/officeart/2005/8/layout/vList2"/>
    <dgm:cxn modelId="{E086F63D-D53D-9044-9C58-F5FD1F010346}" type="presParOf" srcId="{EC0CBD30-78C7-0D49-B40E-1A536917B4ED}" destId="{CC14B259-6B97-7844-9B16-E87F070395AA}" srcOrd="2" destOrd="0" presId="urn:microsoft.com/office/officeart/2005/8/layout/vList2"/>
    <dgm:cxn modelId="{696B38FC-BB29-4C4B-809C-E693CF6BEBDE}" type="presParOf" srcId="{EC0CBD30-78C7-0D49-B40E-1A536917B4ED}" destId="{BF0003AB-1416-8C46-BDF3-CA702D044F32}" srcOrd="3" destOrd="0" presId="urn:microsoft.com/office/officeart/2005/8/layout/vList2"/>
    <dgm:cxn modelId="{98C24CE0-5E5A-D942-905C-321B619471B8}" type="presParOf" srcId="{EC0CBD30-78C7-0D49-B40E-1A536917B4ED}" destId="{773D7289-1D0F-6E4D-9088-80E0B4F20AC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E0983-FC1D-4116-8938-755BFCFC47FA}"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DB3470C8-FE53-407E-9C41-5275F1D45374}">
      <dgm:prSet/>
      <dgm:spPr/>
      <dgm:t>
        <a:bodyPr/>
        <a:lstStyle/>
        <a:p>
          <a:r>
            <a:rPr lang="es-CO"/>
            <a:t>A. SOÑADOR CON LOS PIES EN LA TIERRA Soñador, pero al mismo tiempo artesano que tiene los pies en la tierra. Incursiona en el pasado y vislumbra el futuro para vivir su presente. </a:t>
          </a:r>
          <a:endParaRPr lang="en-US"/>
        </a:p>
      </dgm:t>
    </dgm:pt>
    <dgm:pt modelId="{85F82968-9244-49EC-A3FA-74B6C2B4723A}" type="parTrans" cxnId="{75F8D734-EBF0-4E21-B0C8-F85BE33E784A}">
      <dgm:prSet/>
      <dgm:spPr/>
      <dgm:t>
        <a:bodyPr/>
        <a:lstStyle/>
        <a:p>
          <a:endParaRPr lang="en-US"/>
        </a:p>
      </dgm:t>
    </dgm:pt>
    <dgm:pt modelId="{93D216FC-823F-4726-B01D-D9F45A39F9E5}" type="sibTrans" cxnId="{75F8D734-EBF0-4E21-B0C8-F85BE33E784A}">
      <dgm:prSet/>
      <dgm:spPr/>
      <dgm:t>
        <a:bodyPr/>
        <a:lstStyle/>
        <a:p>
          <a:endParaRPr lang="en-US"/>
        </a:p>
      </dgm:t>
    </dgm:pt>
    <dgm:pt modelId="{D2C2B776-E0FD-40BD-913A-5E5D1D3C20C8}">
      <dgm:prSet/>
      <dgm:spPr/>
      <dgm:t>
        <a:bodyPr/>
        <a:lstStyle/>
        <a:p>
          <a:r>
            <a:rPr lang="es-CO"/>
            <a:t>B. HEREDERO DE LAS PROMESAS MESIÁNICAS Cual legítimo descendiente del David, hereda las promesas mesiánicas, así como su belleza varonil del rey de Israel. Protector y cariñoso con María, con quien guarda una mutua pertenencia.</a:t>
          </a:r>
          <a:endParaRPr lang="en-US"/>
        </a:p>
      </dgm:t>
    </dgm:pt>
    <dgm:pt modelId="{AFD57E7C-6F31-41C8-A3F3-948197DA6796}" type="parTrans" cxnId="{705C310D-3DA5-4AF0-A074-88AD57E37767}">
      <dgm:prSet/>
      <dgm:spPr/>
      <dgm:t>
        <a:bodyPr/>
        <a:lstStyle/>
        <a:p>
          <a:endParaRPr lang="en-US"/>
        </a:p>
      </dgm:t>
    </dgm:pt>
    <dgm:pt modelId="{1CB6EABE-ACD5-4CD0-B780-F0E5A06B9F54}" type="sibTrans" cxnId="{705C310D-3DA5-4AF0-A074-88AD57E37767}">
      <dgm:prSet/>
      <dgm:spPr/>
      <dgm:t>
        <a:bodyPr/>
        <a:lstStyle/>
        <a:p>
          <a:endParaRPr lang="en-US"/>
        </a:p>
      </dgm:t>
    </dgm:pt>
    <dgm:pt modelId="{3F27AF07-7647-B04A-839E-951AEACAF5F7}" type="pres">
      <dgm:prSet presAssocID="{064E0983-FC1D-4116-8938-755BFCFC47FA}" presName="diagram" presStyleCnt="0">
        <dgm:presLayoutVars>
          <dgm:dir/>
          <dgm:resizeHandles val="exact"/>
        </dgm:presLayoutVars>
      </dgm:prSet>
      <dgm:spPr/>
    </dgm:pt>
    <dgm:pt modelId="{9503A051-958D-574E-BE0F-016F2C98DE53}" type="pres">
      <dgm:prSet presAssocID="{DB3470C8-FE53-407E-9C41-5275F1D45374}" presName="node" presStyleLbl="node1" presStyleIdx="0" presStyleCnt="2">
        <dgm:presLayoutVars>
          <dgm:bulletEnabled val="1"/>
        </dgm:presLayoutVars>
      </dgm:prSet>
      <dgm:spPr/>
    </dgm:pt>
    <dgm:pt modelId="{EB3CBD5D-8BED-8544-8AB0-9317A64414B4}" type="pres">
      <dgm:prSet presAssocID="{93D216FC-823F-4726-B01D-D9F45A39F9E5}" presName="sibTrans" presStyleCnt="0"/>
      <dgm:spPr/>
    </dgm:pt>
    <dgm:pt modelId="{6D1A2FF2-55C7-2E4E-BFC8-875B50DF682A}" type="pres">
      <dgm:prSet presAssocID="{D2C2B776-E0FD-40BD-913A-5E5D1D3C20C8}" presName="node" presStyleLbl="node1" presStyleIdx="1" presStyleCnt="2">
        <dgm:presLayoutVars>
          <dgm:bulletEnabled val="1"/>
        </dgm:presLayoutVars>
      </dgm:prSet>
      <dgm:spPr/>
    </dgm:pt>
  </dgm:ptLst>
  <dgm:cxnLst>
    <dgm:cxn modelId="{705C310D-3DA5-4AF0-A074-88AD57E37767}" srcId="{064E0983-FC1D-4116-8938-755BFCFC47FA}" destId="{D2C2B776-E0FD-40BD-913A-5E5D1D3C20C8}" srcOrd="1" destOrd="0" parTransId="{AFD57E7C-6F31-41C8-A3F3-948197DA6796}" sibTransId="{1CB6EABE-ACD5-4CD0-B780-F0E5A06B9F54}"/>
    <dgm:cxn modelId="{75F8D734-EBF0-4E21-B0C8-F85BE33E784A}" srcId="{064E0983-FC1D-4116-8938-755BFCFC47FA}" destId="{DB3470C8-FE53-407E-9C41-5275F1D45374}" srcOrd="0" destOrd="0" parTransId="{85F82968-9244-49EC-A3FA-74B6C2B4723A}" sibTransId="{93D216FC-823F-4726-B01D-D9F45A39F9E5}"/>
    <dgm:cxn modelId="{3F7CC260-ECDF-4348-9135-DFDE380AD294}" type="presOf" srcId="{DB3470C8-FE53-407E-9C41-5275F1D45374}" destId="{9503A051-958D-574E-BE0F-016F2C98DE53}" srcOrd="0" destOrd="0" presId="urn:microsoft.com/office/officeart/2005/8/layout/default"/>
    <dgm:cxn modelId="{0A27AF45-D4AD-6946-BD83-62FF666EB9FC}" type="presOf" srcId="{064E0983-FC1D-4116-8938-755BFCFC47FA}" destId="{3F27AF07-7647-B04A-839E-951AEACAF5F7}" srcOrd="0" destOrd="0" presId="urn:microsoft.com/office/officeart/2005/8/layout/default"/>
    <dgm:cxn modelId="{8DB5249D-D75D-844C-8FCC-7929A5C407BE}" type="presOf" srcId="{D2C2B776-E0FD-40BD-913A-5E5D1D3C20C8}" destId="{6D1A2FF2-55C7-2E4E-BFC8-875B50DF682A}" srcOrd="0" destOrd="0" presId="urn:microsoft.com/office/officeart/2005/8/layout/default"/>
    <dgm:cxn modelId="{261F8050-57C5-9C4E-94A1-9B810560D0E2}" type="presParOf" srcId="{3F27AF07-7647-B04A-839E-951AEACAF5F7}" destId="{9503A051-958D-574E-BE0F-016F2C98DE53}" srcOrd="0" destOrd="0" presId="urn:microsoft.com/office/officeart/2005/8/layout/default"/>
    <dgm:cxn modelId="{1F06E468-3428-7646-BEA3-3075B3DE3462}" type="presParOf" srcId="{3F27AF07-7647-B04A-839E-951AEACAF5F7}" destId="{EB3CBD5D-8BED-8544-8AB0-9317A64414B4}" srcOrd="1" destOrd="0" presId="urn:microsoft.com/office/officeart/2005/8/layout/default"/>
    <dgm:cxn modelId="{7F5311AA-81F5-BE45-9628-1088979528C8}" type="presParOf" srcId="{3F27AF07-7647-B04A-839E-951AEACAF5F7}" destId="{6D1A2FF2-55C7-2E4E-BFC8-875B50DF682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B0517-CECF-4E23-82E0-63FD98BD3352}"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D140075A-AEC0-4F2B-B3F9-B4E04933A84B}">
      <dgm:prSet/>
      <dgm:spPr/>
      <dgm:t>
        <a:bodyPr/>
        <a:lstStyle/>
        <a:p>
          <a:r>
            <a:rPr lang="es-CO"/>
            <a:t>1º. Busca primero el Reino de Dios y su justicia… </a:t>
          </a:r>
          <a:endParaRPr lang="en-US"/>
        </a:p>
      </dgm:t>
    </dgm:pt>
    <dgm:pt modelId="{F81A81BF-AA3C-4E08-9000-F58D7203DFAB}" type="parTrans" cxnId="{3DCB97E3-AACA-4ECD-8CF1-7109E2783C05}">
      <dgm:prSet/>
      <dgm:spPr/>
      <dgm:t>
        <a:bodyPr/>
        <a:lstStyle/>
        <a:p>
          <a:endParaRPr lang="en-US"/>
        </a:p>
      </dgm:t>
    </dgm:pt>
    <dgm:pt modelId="{3E5DBEEC-3BBB-4A0C-8A0E-8ECCD5973737}" type="sibTrans" cxnId="{3DCB97E3-AACA-4ECD-8CF1-7109E2783C05}">
      <dgm:prSet/>
      <dgm:spPr/>
      <dgm:t>
        <a:bodyPr/>
        <a:lstStyle/>
        <a:p>
          <a:endParaRPr lang="en-US"/>
        </a:p>
      </dgm:t>
    </dgm:pt>
    <dgm:pt modelId="{DC1CFA07-0F0B-46A8-BC84-D6DBA81EEDBF}">
      <dgm:prSet/>
      <dgm:spPr/>
      <dgm:t>
        <a:bodyPr/>
        <a:lstStyle/>
        <a:p>
          <a:r>
            <a:rPr lang="es-CO"/>
            <a:t>2º. El primer mandamiento son dos… </a:t>
          </a:r>
          <a:endParaRPr lang="en-US"/>
        </a:p>
      </dgm:t>
    </dgm:pt>
    <dgm:pt modelId="{F67D19E9-8657-4AE8-9275-94670AEDBA9F}" type="parTrans" cxnId="{7E4430C6-BA3D-4EEC-A8ED-DBFB3CA0CF47}">
      <dgm:prSet/>
      <dgm:spPr/>
      <dgm:t>
        <a:bodyPr/>
        <a:lstStyle/>
        <a:p>
          <a:endParaRPr lang="en-US"/>
        </a:p>
      </dgm:t>
    </dgm:pt>
    <dgm:pt modelId="{B4DECCD5-69E2-4052-BAE3-86D15FF637BA}" type="sibTrans" cxnId="{7E4430C6-BA3D-4EEC-A8ED-DBFB3CA0CF47}">
      <dgm:prSet/>
      <dgm:spPr/>
      <dgm:t>
        <a:bodyPr/>
        <a:lstStyle/>
        <a:p>
          <a:endParaRPr lang="en-US"/>
        </a:p>
      </dgm:t>
    </dgm:pt>
    <dgm:pt modelId="{72F55D4B-8FBC-4AD9-B278-757A6ADDE7B8}">
      <dgm:prSet/>
      <dgm:spPr/>
      <dgm:t>
        <a:bodyPr/>
        <a:lstStyle/>
        <a:p>
          <a:r>
            <a:rPr lang="es-CO"/>
            <a:t>3º. Lo fundamental no es que el vaso este limpio por fuera sino limpio por dentro. Por eso, cuidado con los sepulcros blanqueados que están llenos de podredumbre. </a:t>
          </a:r>
          <a:endParaRPr lang="en-US"/>
        </a:p>
      </dgm:t>
    </dgm:pt>
    <dgm:pt modelId="{001D2F0B-8240-4A32-882F-7A2539E6A012}" type="parTrans" cxnId="{F2194993-63F4-42D6-9CE4-9263C49D87E9}">
      <dgm:prSet/>
      <dgm:spPr/>
      <dgm:t>
        <a:bodyPr/>
        <a:lstStyle/>
        <a:p>
          <a:endParaRPr lang="en-US"/>
        </a:p>
      </dgm:t>
    </dgm:pt>
    <dgm:pt modelId="{CB650A7B-ED14-4756-8AF5-6E95AFE0582F}" type="sibTrans" cxnId="{F2194993-63F4-42D6-9CE4-9263C49D87E9}">
      <dgm:prSet/>
      <dgm:spPr/>
      <dgm:t>
        <a:bodyPr/>
        <a:lstStyle/>
        <a:p>
          <a:endParaRPr lang="en-US"/>
        </a:p>
      </dgm:t>
    </dgm:pt>
    <dgm:pt modelId="{76FFDE78-4BF0-49F4-85F6-9D7C9AFF2152}">
      <dgm:prSet/>
      <dgm:spPr/>
      <dgm:t>
        <a:bodyPr/>
        <a:lstStyle/>
        <a:p>
          <a:r>
            <a:rPr lang="es-CO"/>
            <a:t>4º. Lo esencial no es el follaje de la higuera, sino que dé apetitosos frutos en el verano. </a:t>
          </a:r>
          <a:endParaRPr lang="en-US"/>
        </a:p>
      </dgm:t>
    </dgm:pt>
    <dgm:pt modelId="{3A99C0F0-88CD-4FAC-A525-0B1EA4644273}" type="parTrans" cxnId="{63CEB9F1-E952-43DE-9A15-AB2C8294720E}">
      <dgm:prSet/>
      <dgm:spPr/>
      <dgm:t>
        <a:bodyPr/>
        <a:lstStyle/>
        <a:p>
          <a:endParaRPr lang="en-US"/>
        </a:p>
      </dgm:t>
    </dgm:pt>
    <dgm:pt modelId="{9B801E43-506B-4FC4-9E98-85E2C72E1E10}" type="sibTrans" cxnId="{63CEB9F1-E952-43DE-9A15-AB2C8294720E}">
      <dgm:prSet/>
      <dgm:spPr/>
      <dgm:t>
        <a:bodyPr/>
        <a:lstStyle/>
        <a:p>
          <a:endParaRPr lang="en-US"/>
        </a:p>
      </dgm:t>
    </dgm:pt>
    <dgm:pt modelId="{95ECA17E-67EE-4EA1-A8BA-727A23CB38C3}">
      <dgm:prSet/>
      <dgm:spPr/>
      <dgm:t>
        <a:bodyPr/>
        <a:lstStyle/>
        <a:p>
          <a:r>
            <a:rPr lang="es-CO"/>
            <a:t>5º. Fe, justicia y misericordia sobre cualquier sacrificio y devoción personal…</a:t>
          </a:r>
          <a:endParaRPr lang="en-US"/>
        </a:p>
      </dgm:t>
    </dgm:pt>
    <dgm:pt modelId="{D9C1CB85-2E03-464F-970E-147D676EF886}" type="parTrans" cxnId="{ADA74B35-8D26-4D77-8849-6E631B862210}">
      <dgm:prSet/>
      <dgm:spPr/>
      <dgm:t>
        <a:bodyPr/>
        <a:lstStyle/>
        <a:p>
          <a:endParaRPr lang="en-US"/>
        </a:p>
      </dgm:t>
    </dgm:pt>
    <dgm:pt modelId="{C34FE009-53D5-4B42-AB1D-3A8D01552FDD}" type="sibTrans" cxnId="{ADA74B35-8D26-4D77-8849-6E631B862210}">
      <dgm:prSet/>
      <dgm:spPr/>
      <dgm:t>
        <a:bodyPr/>
        <a:lstStyle/>
        <a:p>
          <a:endParaRPr lang="en-US"/>
        </a:p>
      </dgm:t>
    </dgm:pt>
    <dgm:pt modelId="{E3DD5856-8987-3F4D-9BCB-463180FAB4CD}" type="pres">
      <dgm:prSet presAssocID="{8D2B0517-CECF-4E23-82E0-63FD98BD3352}" presName="diagram" presStyleCnt="0">
        <dgm:presLayoutVars>
          <dgm:dir/>
          <dgm:resizeHandles val="exact"/>
        </dgm:presLayoutVars>
      </dgm:prSet>
      <dgm:spPr/>
    </dgm:pt>
    <dgm:pt modelId="{2669D0AF-E44C-DB42-AA60-D3DAA094B3DF}" type="pres">
      <dgm:prSet presAssocID="{D140075A-AEC0-4F2B-B3F9-B4E04933A84B}" presName="node" presStyleLbl="node1" presStyleIdx="0" presStyleCnt="5">
        <dgm:presLayoutVars>
          <dgm:bulletEnabled val="1"/>
        </dgm:presLayoutVars>
      </dgm:prSet>
      <dgm:spPr/>
    </dgm:pt>
    <dgm:pt modelId="{66017890-51E8-214B-9916-82467CA5C461}" type="pres">
      <dgm:prSet presAssocID="{3E5DBEEC-3BBB-4A0C-8A0E-8ECCD5973737}" presName="sibTrans" presStyleCnt="0"/>
      <dgm:spPr/>
    </dgm:pt>
    <dgm:pt modelId="{6514FC51-D88A-4246-9E90-A8610F61E944}" type="pres">
      <dgm:prSet presAssocID="{DC1CFA07-0F0B-46A8-BC84-D6DBA81EEDBF}" presName="node" presStyleLbl="node1" presStyleIdx="1" presStyleCnt="5">
        <dgm:presLayoutVars>
          <dgm:bulletEnabled val="1"/>
        </dgm:presLayoutVars>
      </dgm:prSet>
      <dgm:spPr/>
    </dgm:pt>
    <dgm:pt modelId="{D74C34DF-2E94-C048-B1DB-758EFAC7BE66}" type="pres">
      <dgm:prSet presAssocID="{B4DECCD5-69E2-4052-BAE3-86D15FF637BA}" presName="sibTrans" presStyleCnt="0"/>
      <dgm:spPr/>
    </dgm:pt>
    <dgm:pt modelId="{AB634CC9-091B-3744-B8DC-08FC6F436BF9}" type="pres">
      <dgm:prSet presAssocID="{72F55D4B-8FBC-4AD9-B278-757A6ADDE7B8}" presName="node" presStyleLbl="node1" presStyleIdx="2" presStyleCnt="5">
        <dgm:presLayoutVars>
          <dgm:bulletEnabled val="1"/>
        </dgm:presLayoutVars>
      </dgm:prSet>
      <dgm:spPr/>
    </dgm:pt>
    <dgm:pt modelId="{75C55350-EE28-D744-B0BB-6FBBE86D0707}" type="pres">
      <dgm:prSet presAssocID="{CB650A7B-ED14-4756-8AF5-6E95AFE0582F}" presName="sibTrans" presStyleCnt="0"/>
      <dgm:spPr/>
    </dgm:pt>
    <dgm:pt modelId="{DFF63556-7354-5146-B2F6-86B7515FE776}" type="pres">
      <dgm:prSet presAssocID="{76FFDE78-4BF0-49F4-85F6-9D7C9AFF2152}" presName="node" presStyleLbl="node1" presStyleIdx="3" presStyleCnt="5">
        <dgm:presLayoutVars>
          <dgm:bulletEnabled val="1"/>
        </dgm:presLayoutVars>
      </dgm:prSet>
      <dgm:spPr/>
    </dgm:pt>
    <dgm:pt modelId="{5783EA9D-7C05-1B48-8C27-B5A9D10ECD6A}" type="pres">
      <dgm:prSet presAssocID="{9B801E43-506B-4FC4-9E98-85E2C72E1E10}" presName="sibTrans" presStyleCnt="0"/>
      <dgm:spPr/>
    </dgm:pt>
    <dgm:pt modelId="{E132468C-B7D1-4E47-9859-5E6D16DA209A}" type="pres">
      <dgm:prSet presAssocID="{95ECA17E-67EE-4EA1-A8BA-727A23CB38C3}" presName="node" presStyleLbl="node1" presStyleIdx="4" presStyleCnt="5">
        <dgm:presLayoutVars>
          <dgm:bulletEnabled val="1"/>
        </dgm:presLayoutVars>
      </dgm:prSet>
      <dgm:spPr/>
    </dgm:pt>
  </dgm:ptLst>
  <dgm:cxnLst>
    <dgm:cxn modelId="{54673F11-B836-7440-8F5A-D3C2DD0E6F01}" type="presOf" srcId="{76FFDE78-4BF0-49F4-85F6-9D7C9AFF2152}" destId="{DFF63556-7354-5146-B2F6-86B7515FE776}" srcOrd="0" destOrd="0" presId="urn:microsoft.com/office/officeart/2005/8/layout/default"/>
    <dgm:cxn modelId="{ADA74B35-8D26-4D77-8849-6E631B862210}" srcId="{8D2B0517-CECF-4E23-82E0-63FD98BD3352}" destId="{95ECA17E-67EE-4EA1-A8BA-727A23CB38C3}" srcOrd="4" destOrd="0" parTransId="{D9C1CB85-2E03-464F-970E-147D676EF886}" sibTransId="{C34FE009-53D5-4B42-AB1D-3A8D01552FDD}"/>
    <dgm:cxn modelId="{4DDF1860-9D36-4641-BE9A-EF6B9CE8C7D2}" type="presOf" srcId="{72F55D4B-8FBC-4AD9-B278-757A6ADDE7B8}" destId="{AB634CC9-091B-3744-B8DC-08FC6F436BF9}" srcOrd="0" destOrd="0" presId="urn:microsoft.com/office/officeart/2005/8/layout/default"/>
    <dgm:cxn modelId="{F2194993-63F4-42D6-9CE4-9263C49D87E9}" srcId="{8D2B0517-CECF-4E23-82E0-63FD98BD3352}" destId="{72F55D4B-8FBC-4AD9-B278-757A6ADDE7B8}" srcOrd="2" destOrd="0" parTransId="{001D2F0B-8240-4A32-882F-7A2539E6A012}" sibTransId="{CB650A7B-ED14-4756-8AF5-6E95AFE0582F}"/>
    <dgm:cxn modelId="{C182B69C-9A44-9A46-941F-8BD7478A14FB}" type="presOf" srcId="{DC1CFA07-0F0B-46A8-BC84-D6DBA81EEDBF}" destId="{6514FC51-D88A-4246-9E90-A8610F61E944}" srcOrd="0" destOrd="0" presId="urn:microsoft.com/office/officeart/2005/8/layout/default"/>
    <dgm:cxn modelId="{602038A0-01D7-AD4A-8B93-268D9814E584}" type="presOf" srcId="{95ECA17E-67EE-4EA1-A8BA-727A23CB38C3}" destId="{E132468C-B7D1-4E47-9859-5E6D16DA209A}" srcOrd="0" destOrd="0" presId="urn:microsoft.com/office/officeart/2005/8/layout/default"/>
    <dgm:cxn modelId="{D4150BA4-E000-BF48-9EC7-30E53595405F}" type="presOf" srcId="{8D2B0517-CECF-4E23-82E0-63FD98BD3352}" destId="{E3DD5856-8987-3F4D-9BCB-463180FAB4CD}" srcOrd="0" destOrd="0" presId="urn:microsoft.com/office/officeart/2005/8/layout/default"/>
    <dgm:cxn modelId="{A1A52DB1-34A2-D04F-8A1B-7CF4DEAD621C}" type="presOf" srcId="{D140075A-AEC0-4F2B-B3F9-B4E04933A84B}" destId="{2669D0AF-E44C-DB42-AA60-D3DAA094B3DF}" srcOrd="0" destOrd="0" presId="urn:microsoft.com/office/officeart/2005/8/layout/default"/>
    <dgm:cxn modelId="{7E4430C6-BA3D-4EEC-A8ED-DBFB3CA0CF47}" srcId="{8D2B0517-CECF-4E23-82E0-63FD98BD3352}" destId="{DC1CFA07-0F0B-46A8-BC84-D6DBA81EEDBF}" srcOrd="1" destOrd="0" parTransId="{F67D19E9-8657-4AE8-9275-94670AEDBA9F}" sibTransId="{B4DECCD5-69E2-4052-BAE3-86D15FF637BA}"/>
    <dgm:cxn modelId="{3DCB97E3-AACA-4ECD-8CF1-7109E2783C05}" srcId="{8D2B0517-CECF-4E23-82E0-63FD98BD3352}" destId="{D140075A-AEC0-4F2B-B3F9-B4E04933A84B}" srcOrd="0" destOrd="0" parTransId="{F81A81BF-AA3C-4E08-9000-F58D7203DFAB}" sibTransId="{3E5DBEEC-3BBB-4A0C-8A0E-8ECCD5973737}"/>
    <dgm:cxn modelId="{63CEB9F1-E952-43DE-9A15-AB2C8294720E}" srcId="{8D2B0517-CECF-4E23-82E0-63FD98BD3352}" destId="{76FFDE78-4BF0-49F4-85F6-9D7C9AFF2152}" srcOrd="3" destOrd="0" parTransId="{3A99C0F0-88CD-4FAC-A525-0B1EA4644273}" sibTransId="{9B801E43-506B-4FC4-9E98-85E2C72E1E10}"/>
    <dgm:cxn modelId="{AA80072B-69F7-1946-940C-68CDB22BA2BF}" type="presParOf" srcId="{E3DD5856-8987-3F4D-9BCB-463180FAB4CD}" destId="{2669D0AF-E44C-DB42-AA60-D3DAA094B3DF}" srcOrd="0" destOrd="0" presId="urn:microsoft.com/office/officeart/2005/8/layout/default"/>
    <dgm:cxn modelId="{E5C770FE-E677-9A45-8D71-988601FC61CB}" type="presParOf" srcId="{E3DD5856-8987-3F4D-9BCB-463180FAB4CD}" destId="{66017890-51E8-214B-9916-82467CA5C461}" srcOrd="1" destOrd="0" presId="urn:microsoft.com/office/officeart/2005/8/layout/default"/>
    <dgm:cxn modelId="{BAFA31E1-559B-7B46-8C6D-016153676669}" type="presParOf" srcId="{E3DD5856-8987-3F4D-9BCB-463180FAB4CD}" destId="{6514FC51-D88A-4246-9E90-A8610F61E944}" srcOrd="2" destOrd="0" presId="urn:microsoft.com/office/officeart/2005/8/layout/default"/>
    <dgm:cxn modelId="{FCB45E69-FF5A-4140-AF43-45D45D3EA6A7}" type="presParOf" srcId="{E3DD5856-8987-3F4D-9BCB-463180FAB4CD}" destId="{D74C34DF-2E94-C048-B1DB-758EFAC7BE66}" srcOrd="3" destOrd="0" presId="urn:microsoft.com/office/officeart/2005/8/layout/default"/>
    <dgm:cxn modelId="{FC074AB7-767E-2D4F-B697-B2A4A265FECD}" type="presParOf" srcId="{E3DD5856-8987-3F4D-9BCB-463180FAB4CD}" destId="{AB634CC9-091B-3744-B8DC-08FC6F436BF9}" srcOrd="4" destOrd="0" presId="urn:microsoft.com/office/officeart/2005/8/layout/default"/>
    <dgm:cxn modelId="{D55F08BA-4674-0941-A271-CBFB6CC44705}" type="presParOf" srcId="{E3DD5856-8987-3F4D-9BCB-463180FAB4CD}" destId="{75C55350-EE28-D744-B0BB-6FBBE86D0707}" srcOrd="5" destOrd="0" presId="urn:microsoft.com/office/officeart/2005/8/layout/default"/>
    <dgm:cxn modelId="{82A0CF19-7236-DE48-B0D8-B355E511D44B}" type="presParOf" srcId="{E3DD5856-8987-3F4D-9BCB-463180FAB4CD}" destId="{DFF63556-7354-5146-B2F6-86B7515FE776}" srcOrd="6" destOrd="0" presId="urn:microsoft.com/office/officeart/2005/8/layout/default"/>
    <dgm:cxn modelId="{3951B3F9-9B1C-4B48-B208-29E7CE13BFB3}" type="presParOf" srcId="{E3DD5856-8987-3F4D-9BCB-463180FAB4CD}" destId="{5783EA9D-7C05-1B48-8C27-B5A9D10ECD6A}" srcOrd="7" destOrd="0" presId="urn:microsoft.com/office/officeart/2005/8/layout/default"/>
    <dgm:cxn modelId="{79484A82-C407-EB44-8217-792BA8409388}" type="presParOf" srcId="{E3DD5856-8987-3F4D-9BCB-463180FAB4CD}" destId="{E132468C-B7D1-4E47-9859-5E6D16DA209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F6E733-3586-4422-9FEF-8B5EB225CE74}"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BD1873E1-22C1-4C08-A2E9-A78BFBC61695}">
      <dgm:prSet/>
      <dgm:spPr/>
      <dgm:t>
        <a:bodyPr/>
        <a:lstStyle/>
        <a:p>
          <a:r>
            <a:rPr lang="es-CO" dirty="0"/>
            <a:t>José cumple con el ideal mesiánico: La gloria de mi Padre es que den mucho fruto y un fruto que permanezca. La virtud evangélica no es estar a la sombra, ni tocando el segundo violín en la orquesta de la salvación. La imagen de José debe situarse en el candelero. Mas, no para venerarlo ni menos para imitarlo, sino para que la humanidad glorifique al Padre que está en los cielos. </a:t>
          </a:r>
          <a:endParaRPr lang="en-US" dirty="0"/>
        </a:p>
      </dgm:t>
    </dgm:pt>
    <dgm:pt modelId="{4CFE016F-1957-47A7-80EB-02E3F8E0612B}" type="parTrans" cxnId="{26456CCF-32F0-41FB-9321-060F87C99CE4}">
      <dgm:prSet/>
      <dgm:spPr/>
      <dgm:t>
        <a:bodyPr/>
        <a:lstStyle/>
        <a:p>
          <a:endParaRPr lang="en-US"/>
        </a:p>
      </dgm:t>
    </dgm:pt>
    <dgm:pt modelId="{260A92AF-FEB5-48F3-BB38-6F86C5BDF6DD}" type="sibTrans" cxnId="{26456CCF-32F0-41FB-9321-060F87C99CE4}">
      <dgm:prSet/>
      <dgm:spPr/>
      <dgm:t>
        <a:bodyPr/>
        <a:lstStyle/>
        <a:p>
          <a:endParaRPr lang="en-US"/>
        </a:p>
      </dgm:t>
    </dgm:pt>
    <dgm:pt modelId="{5D3E7873-D0C5-4CF0-A350-6A46B5F5A9A8}">
      <dgm:prSet/>
      <dgm:spPr/>
      <dgm:t>
        <a:bodyPr/>
        <a:lstStyle/>
        <a:p>
          <a:r>
            <a:rPr lang="es-CO"/>
            <a:t>Ya basta de presentar un perfil mediocre de este varón de la casa de David que suscita el conformismo católico. Él es un eslabón necesario de la cadena de salvación, que une la esperanza de Israel con el Mesías y a éste con la instauración del Reino de Dios en este mundo hasta el final de los tiempos. Por eso. cobra especial valor y trascendencia la expresión: </a:t>
          </a:r>
          <a:r>
            <a:rPr lang="he-IL"/>
            <a:t>שיׁוּע ַןב ףסוי – </a:t>
          </a:r>
          <a:r>
            <a:rPr lang="es-CO"/>
            <a:t>Yeshúa ben Yosef. Yeshúa hijo de José. </a:t>
          </a:r>
          <a:endParaRPr lang="en-US"/>
        </a:p>
      </dgm:t>
    </dgm:pt>
    <dgm:pt modelId="{835FDEDE-54E0-4F17-A4FA-B40DDC2F149E}" type="parTrans" cxnId="{61E007F4-E837-47BE-B17F-707429957E34}">
      <dgm:prSet/>
      <dgm:spPr/>
      <dgm:t>
        <a:bodyPr/>
        <a:lstStyle/>
        <a:p>
          <a:endParaRPr lang="en-US"/>
        </a:p>
      </dgm:t>
    </dgm:pt>
    <dgm:pt modelId="{0E2A7315-2E89-4F9A-9862-193CBF02A948}" type="sibTrans" cxnId="{61E007F4-E837-47BE-B17F-707429957E34}">
      <dgm:prSet/>
      <dgm:spPr/>
      <dgm:t>
        <a:bodyPr/>
        <a:lstStyle/>
        <a:p>
          <a:endParaRPr lang="en-US"/>
        </a:p>
      </dgm:t>
    </dgm:pt>
    <dgm:pt modelId="{A7ABAA29-55BE-4A54-9776-8A3F106E6F9D}">
      <dgm:prSet/>
      <dgm:spPr/>
      <dgm:t>
        <a:bodyPr/>
        <a:lstStyle/>
        <a:p>
          <a:r>
            <a:rPr lang="es-CO" dirty="0"/>
            <a:t>Un reto para nosotros hoy: porque cumplió su misión: colaborar para hacer de su hijo un </a:t>
          </a:r>
          <a:r>
            <a:rPr lang="es-CO" dirty="0" err="1"/>
            <a:t>Yeshúa</a:t>
          </a:r>
          <a:r>
            <a:rPr lang="es-CO" dirty="0"/>
            <a:t>, Salvador del mundo y el único mediador entre Dios y los hombres.</a:t>
          </a:r>
          <a:endParaRPr lang="en-US" dirty="0"/>
        </a:p>
      </dgm:t>
    </dgm:pt>
    <dgm:pt modelId="{5A52258E-F71A-4DFB-8A05-1A41171B4CBC}" type="parTrans" cxnId="{54537703-15D7-473E-8A0E-F0C5FA00EF64}">
      <dgm:prSet/>
      <dgm:spPr/>
      <dgm:t>
        <a:bodyPr/>
        <a:lstStyle/>
        <a:p>
          <a:endParaRPr lang="en-US"/>
        </a:p>
      </dgm:t>
    </dgm:pt>
    <dgm:pt modelId="{EC1B2F7F-07B3-4332-AF43-0F575E2958C3}" type="sibTrans" cxnId="{54537703-15D7-473E-8A0E-F0C5FA00EF64}">
      <dgm:prSet/>
      <dgm:spPr/>
      <dgm:t>
        <a:bodyPr/>
        <a:lstStyle/>
        <a:p>
          <a:endParaRPr lang="en-US"/>
        </a:p>
      </dgm:t>
    </dgm:pt>
    <dgm:pt modelId="{1190E19B-A6C7-7549-ADD2-99C582BA543D}" type="pres">
      <dgm:prSet presAssocID="{8FF6E733-3586-4422-9FEF-8B5EB225CE74}" presName="vert0" presStyleCnt="0">
        <dgm:presLayoutVars>
          <dgm:dir/>
          <dgm:animOne val="branch"/>
          <dgm:animLvl val="lvl"/>
        </dgm:presLayoutVars>
      </dgm:prSet>
      <dgm:spPr/>
    </dgm:pt>
    <dgm:pt modelId="{A18286A1-55A8-A649-B697-CC2D1DAC9602}" type="pres">
      <dgm:prSet presAssocID="{BD1873E1-22C1-4C08-A2E9-A78BFBC61695}" presName="thickLine" presStyleLbl="alignNode1" presStyleIdx="0" presStyleCnt="3"/>
      <dgm:spPr/>
    </dgm:pt>
    <dgm:pt modelId="{9D250ECC-C9DF-9F45-BFFF-9608E78EDCFF}" type="pres">
      <dgm:prSet presAssocID="{BD1873E1-22C1-4C08-A2E9-A78BFBC61695}" presName="horz1" presStyleCnt="0"/>
      <dgm:spPr/>
    </dgm:pt>
    <dgm:pt modelId="{6FE8448B-1E6B-EC48-B008-259AB38CA273}" type="pres">
      <dgm:prSet presAssocID="{BD1873E1-22C1-4C08-A2E9-A78BFBC61695}" presName="tx1" presStyleLbl="revTx" presStyleIdx="0" presStyleCnt="3"/>
      <dgm:spPr/>
    </dgm:pt>
    <dgm:pt modelId="{5F02770F-FE72-4944-97DC-4D3495FF3383}" type="pres">
      <dgm:prSet presAssocID="{BD1873E1-22C1-4C08-A2E9-A78BFBC61695}" presName="vert1" presStyleCnt="0"/>
      <dgm:spPr/>
    </dgm:pt>
    <dgm:pt modelId="{B277EFF7-325F-6645-9B74-53C291C3B5FC}" type="pres">
      <dgm:prSet presAssocID="{5D3E7873-D0C5-4CF0-A350-6A46B5F5A9A8}" presName="thickLine" presStyleLbl="alignNode1" presStyleIdx="1" presStyleCnt="3"/>
      <dgm:spPr/>
    </dgm:pt>
    <dgm:pt modelId="{975BA7BF-81B0-1748-8FFA-2157188A8C94}" type="pres">
      <dgm:prSet presAssocID="{5D3E7873-D0C5-4CF0-A350-6A46B5F5A9A8}" presName="horz1" presStyleCnt="0"/>
      <dgm:spPr/>
    </dgm:pt>
    <dgm:pt modelId="{61197FD0-CB50-F749-BF7F-3A1C017A2573}" type="pres">
      <dgm:prSet presAssocID="{5D3E7873-D0C5-4CF0-A350-6A46B5F5A9A8}" presName="tx1" presStyleLbl="revTx" presStyleIdx="1" presStyleCnt="3"/>
      <dgm:spPr/>
    </dgm:pt>
    <dgm:pt modelId="{33990A1E-D8CA-1849-914D-9D5B31DDC4D2}" type="pres">
      <dgm:prSet presAssocID="{5D3E7873-D0C5-4CF0-A350-6A46B5F5A9A8}" presName="vert1" presStyleCnt="0"/>
      <dgm:spPr/>
    </dgm:pt>
    <dgm:pt modelId="{FD31858D-8D2E-CD49-AB71-ACB05ECDB031}" type="pres">
      <dgm:prSet presAssocID="{A7ABAA29-55BE-4A54-9776-8A3F106E6F9D}" presName="thickLine" presStyleLbl="alignNode1" presStyleIdx="2" presStyleCnt="3"/>
      <dgm:spPr/>
    </dgm:pt>
    <dgm:pt modelId="{A15549D4-2616-5F41-BB96-7EC37766E22D}" type="pres">
      <dgm:prSet presAssocID="{A7ABAA29-55BE-4A54-9776-8A3F106E6F9D}" presName="horz1" presStyleCnt="0"/>
      <dgm:spPr/>
    </dgm:pt>
    <dgm:pt modelId="{2E641458-8028-614A-A77B-462B101AC4CB}" type="pres">
      <dgm:prSet presAssocID="{A7ABAA29-55BE-4A54-9776-8A3F106E6F9D}" presName="tx1" presStyleLbl="revTx" presStyleIdx="2" presStyleCnt="3"/>
      <dgm:spPr/>
    </dgm:pt>
    <dgm:pt modelId="{2FE6B7AE-DD79-9844-B1FF-6018626BAB9E}" type="pres">
      <dgm:prSet presAssocID="{A7ABAA29-55BE-4A54-9776-8A3F106E6F9D}" presName="vert1" presStyleCnt="0"/>
      <dgm:spPr/>
    </dgm:pt>
  </dgm:ptLst>
  <dgm:cxnLst>
    <dgm:cxn modelId="{54537703-15D7-473E-8A0E-F0C5FA00EF64}" srcId="{8FF6E733-3586-4422-9FEF-8B5EB225CE74}" destId="{A7ABAA29-55BE-4A54-9776-8A3F106E6F9D}" srcOrd="2" destOrd="0" parTransId="{5A52258E-F71A-4DFB-8A05-1A41171B4CBC}" sibTransId="{EC1B2F7F-07B3-4332-AF43-0F575E2958C3}"/>
    <dgm:cxn modelId="{6B8AC447-BA4C-394F-A275-7D8B75DB2CD4}" type="presOf" srcId="{8FF6E733-3586-4422-9FEF-8B5EB225CE74}" destId="{1190E19B-A6C7-7549-ADD2-99C582BA543D}" srcOrd="0" destOrd="0" presId="urn:microsoft.com/office/officeart/2008/layout/LinedList"/>
    <dgm:cxn modelId="{99B69A57-48F5-8946-98D7-4EF7241CE595}" type="presOf" srcId="{A7ABAA29-55BE-4A54-9776-8A3F106E6F9D}" destId="{2E641458-8028-614A-A77B-462B101AC4CB}" srcOrd="0" destOrd="0" presId="urn:microsoft.com/office/officeart/2008/layout/LinedList"/>
    <dgm:cxn modelId="{2D576EC0-ACA2-2E4F-A82F-1B72D0E0D2D1}" type="presOf" srcId="{BD1873E1-22C1-4C08-A2E9-A78BFBC61695}" destId="{6FE8448B-1E6B-EC48-B008-259AB38CA273}" srcOrd="0" destOrd="0" presId="urn:microsoft.com/office/officeart/2008/layout/LinedList"/>
    <dgm:cxn modelId="{26456CCF-32F0-41FB-9321-060F87C99CE4}" srcId="{8FF6E733-3586-4422-9FEF-8B5EB225CE74}" destId="{BD1873E1-22C1-4C08-A2E9-A78BFBC61695}" srcOrd="0" destOrd="0" parTransId="{4CFE016F-1957-47A7-80EB-02E3F8E0612B}" sibTransId="{260A92AF-FEB5-48F3-BB38-6F86C5BDF6DD}"/>
    <dgm:cxn modelId="{531637D1-E625-A142-9D8A-094BB70EE951}" type="presOf" srcId="{5D3E7873-D0C5-4CF0-A350-6A46B5F5A9A8}" destId="{61197FD0-CB50-F749-BF7F-3A1C017A2573}" srcOrd="0" destOrd="0" presId="urn:microsoft.com/office/officeart/2008/layout/LinedList"/>
    <dgm:cxn modelId="{61E007F4-E837-47BE-B17F-707429957E34}" srcId="{8FF6E733-3586-4422-9FEF-8B5EB225CE74}" destId="{5D3E7873-D0C5-4CF0-A350-6A46B5F5A9A8}" srcOrd="1" destOrd="0" parTransId="{835FDEDE-54E0-4F17-A4FA-B40DDC2F149E}" sibTransId="{0E2A7315-2E89-4F9A-9862-193CBF02A948}"/>
    <dgm:cxn modelId="{C5B89675-4018-E541-B94E-6CDC619D0BDF}" type="presParOf" srcId="{1190E19B-A6C7-7549-ADD2-99C582BA543D}" destId="{A18286A1-55A8-A649-B697-CC2D1DAC9602}" srcOrd="0" destOrd="0" presId="urn:microsoft.com/office/officeart/2008/layout/LinedList"/>
    <dgm:cxn modelId="{96EFEDF4-0F76-8242-A3A0-7D2AFA91A698}" type="presParOf" srcId="{1190E19B-A6C7-7549-ADD2-99C582BA543D}" destId="{9D250ECC-C9DF-9F45-BFFF-9608E78EDCFF}" srcOrd="1" destOrd="0" presId="urn:microsoft.com/office/officeart/2008/layout/LinedList"/>
    <dgm:cxn modelId="{AC8F6F6A-C3AF-0640-8344-EA97AE5B976B}" type="presParOf" srcId="{9D250ECC-C9DF-9F45-BFFF-9608E78EDCFF}" destId="{6FE8448B-1E6B-EC48-B008-259AB38CA273}" srcOrd="0" destOrd="0" presId="urn:microsoft.com/office/officeart/2008/layout/LinedList"/>
    <dgm:cxn modelId="{4DF914F7-47EF-0A48-BF68-6C4AB102FA9F}" type="presParOf" srcId="{9D250ECC-C9DF-9F45-BFFF-9608E78EDCFF}" destId="{5F02770F-FE72-4944-97DC-4D3495FF3383}" srcOrd="1" destOrd="0" presId="urn:microsoft.com/office/officeart/2008/layout/LinedList"/>
    <dgm:cxn modelId="{DA076009-636C-9A45-92BB-1D1561A24475}" type="presParOf" srcId="{1190E19B-A6C7-7549-ADD2-99C582BA543D}" destId="{B277EFF7-325F-6645-9B74-53C291C3B5FC}" srcOrd="2" destOrd="0" presId="urn:microsoft.com/office/officeart/2008/layout/LinedList"/>
    <dgm:cxn modelId="{3943D58E-14AD-B949-B81B-6B256E0B19EE}" type="presParOf" srcId="{1190E19B-A6C7-7549-ADD2-99C582BA543D}" destId="{975BA7BF-81B0-1748-8FFA-2157188A8C94}" srcOrd="3" destOrd="0" presId="urn:microsoft.com/office/officeart/2008/layout/LinedList"/>
    <dgm:cxn modelId="{6070BDB4-E22B-7E47-A905-4939E8F798E2}" type="presParOf" srcId="{975BA7BF-81B0-1748-8FFA-2157188A8C94}" destId="{61197FD0-CB50-F749-BF7F-3A1C017A2573}" srcOrd="0" destOrd="0" presId="urn:microsoft.com/office/officeart/2008/layout/LinedList"/>
    <dgm:cxn modelId="{E82DB5B1-BD33-294B-A749-ED446CB2A84F}" type="presParOf" srcId="{975BA7BF-81B0-1748-8FFA-2157188A8C94}" destId="{33990A1E-D8CA-1849-914D-9D5B31DDC4D2}" srcOrd="1" destOrd="0" presId="urn:microsoft.com/office/officeart/2008/layout/LinedList"/>
    <dgm:cxn modelId="{F0F680E9-2708-E74D-AA60-CC28FB65911E}" type="presParOf" srcId="{1190E19B-A6C7-7549-ADD2-99C582BA543D}" destId="{FD31858D-8D2E-CD49-AB71-ACB05ECDB031}" srcOrd="4" destOrd="0" presId="urn:microsoft.com/office/officeart/2008/layout/LinedList"/>
    <dgm:cxn modelId="{8582306F-98B0-3D4A-BEA3-1FAD69D64C74}" type="presParOf" srcId="{1190E19B-A6C7-7549-ADD2-99C582BA543D}" destId="{A15549D4-2616-5F41-BB96-7EC37766E22D}" srcOrd="5" destOrd="0" presId="urn:microsoft.com/office/officeart/2008/layout/LinedList"/>
    <dgm:cxn modelId="{15981A8B-36EB-CD4F-95E2-4FC7DBD8BC7F}" type="presParOf" srcId="{A15549D4-2616-5F41-BB96-7EC37766E22D}" destId="{2E641458-8028-614A-A77B-462B101AC4CB}" srcOrd="0" destOrd="0" presId="urn:microsoft.com/office/officeart/2008/layout/LinedList"/>
    <dgm:cxn modelId="{4B4F6055-F054-E04C-8D91-A066F70AD239}" type="presParOf" srcId="{A15549D4-2616-5F41-BB96-7EC37766E22D}" destId="{2FE6B7AE-DD79-9844-B1FF-6018626BAB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66233A-1566-41CD-81B4-C86B843CE62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C32EDCC-1CA0-44D6-A041-942482C32736}">
      <dgm:prSet/>
      <dgm:spPr/>
      <dgm:t>
        <a:bodyPr/>
        <a:lstStyle/>
        <a:p>
          <a:r>
            <a:rPr lang="es-CO"/>
            <a:t>¿Qué perfil nosotros podemos asumir hoy?</a:t>
          </a:r>
          <a:endParaRPr lang="en-US"/>
        </a:p>
      </dgm:t>
    </dgm:pt>
    <dgm:pt modelId="{686B1680-006E-45CC-8EE8-08FBAC6A291C}" type="parTrans" cxnId="{C1A375E2-D389-476C-8D63-FEAC80E87D88}">
      <dgm:prSet/>
      <dgm:spPr/>
      <dgm:t>
        <a:bodyPr/>
        <a:lstStyle/>
        <a:p>
          <a:endParaRPr lang="en-US"/>
        </a:p>
      </dgm:t>
    </dgm:pt>
    <dgm:pt modelId="{850E6E70-B77B-4BDE-B445-227413B4B552}" type="sibTrans" cxnId="{C1A375E2-D389-476C-8D63-FEAC80E87D88}">
      <dgm:prSet/>
      <dgm:spPr/>
      <dgm:t>
        <a:bodyPr/>
        <a:lstStyle/>
        <a:p>
          <a:endParaRPr lang="en-US"/>
        </a:p>
      </dgm:t>
    </dgm:pt>
    <dgm:pt modelId="{BF445D5A-8123-42A3-B29F-F1F6C4F4F55F}">
      <dgm:prSet/>
      <dgm:spPr/>
      <dgm:t>
        <a:bodyPr/>
        <a:lstStyle/>
        <a:p>
          <a:r>
            <a:rPr lang="es-CO"/>
            <a:t>Buen padre</a:t>
          </a:r>
          <a:endParaRPr lang="en-US"/>
        </a:p>
      </dgm:t>
    </dgm:pt>
    <dgm:pt modelId="{379FC574-6C67-471E-887E-91944F230F9A}" type="parTrans" cxnId="{0D7DD08B-B065-4DDF-92E2-F5DD363D4828}">
      <dgm:prSet/>
      <dgm:spPr/>
      <dgm:t>
        <a:bodyPr/>
        <a:lstStyle/>
        <a:p>
          <a:endParaRPr lang="en-US"/>
        </a:p>
      </dgm:t>
    </dgm:pt>
    <dgm:pt modelId="{167D4532-EB69-4F95-8F7A-51C54BC6CCC3}" type="sibTrans" cxnId="{0D7DD08B-B065-4DDF-92E2-F5DD363D4828}">
      <dgm:prSet/>
      <dgm:spPr/>
      <dgm:t>
        <a:bodyPr/>
        <a:lstStyle/>
        <a:p>
          <a:endParaRPr lang="en-US"/>
        </a:p>
      </dgm:t>
    </dgm:pt>
    <dgm:pt modelId="{9E494B39-8EAF-4283-9873-9BB1CAAC4C88}">
      <dgm:prSet/>
      <dgm:spPr/>
      <dgm:t>
        <a:bodyPr/>
        <a:lstStyle/>
        <a:p>
          <a:r>
            <a:rPr lang="es-CO"/>
            <a:t>Buen esposo</a:t>
          </a:r>
          <a:endParaRPr lang="en-US"/>
        </a:p>
      </dgm:t>
    </dgm:pt>
    <dgm:pt modelId="{BE5B6F06-2D62-4273-B9FB-C7032093F053}" type="parTrans" cxnId="{8344FB83-6138-4350-9541-6704AD4D62DD}">
      <dgm:prSet/>
      <dgm:spPr/>
      <dgm:t>
        <a:bodyPr/>
        <a:lstStyle/>
        <a:p>
          <a:endParaRPr lang="en-US"/>
        </a:p>
      </dgm:t>
    </dgm:pt>
    <dgm:pt modelId="{5B7886A3-4224-4EB4-B89C-8B5879C1C69F}" type="sibTrans" cxnId="{8344FB83-6138-4350-9541-6704AD4D62DD}">
      <dgm:prSet/>
      <dgm:spPr/>
      <dgm:t>
        <a:bodyPr/>
        <a:lstStyle/>
        <a:p>
          <a:endParaRPr lang="en-US"/>
        </a:p>
      </dgm:t>
    </dgm:pt>
    <dgm:pt modelId="{D1914577-4B46-46CB-AEA1-41C100E75A23}">
      <dgm:prSet/>
      <dgm:spPr/>
      <dgm:t>
        <a:bodyPr/>
        <a:lstStyle/>
        <a:p>
          <a:r>
            <a:rPr lang="es-CO"/>
            <a:t>Buen compañero</a:t>
          </a:r>
          <a:endParaRPr lang="en-US"/>
        </a:p>
      </dgm:t>
    </dgm:pt>
    <dgm:pt modelId="{CE62AD4D-C6D0-4DE9-9140-BDE570935635}" type="parTrans" cxnId="{6D748444-4D3E-4D0D-9D3A-CCC1995499B4}">
      <dgm:prSet/>
      <dgm:spPr/>
      <dgm:t>
        <a:bodyPr/>
        <a:lstStyle/>
        <a:p>
          <a:endParaRPr lang="en-US"/>
        </a:p>
      </dgm:t>
    </dgm:pt>
    <dgm:pt modelId="{49D23EEB-3752-45E7-83E0-5F05F9A6B748}" type="sibTrans" cxnId="{6D748444-4D3E-4D0D-9D3A-CCC1995499B4}">
      <dgm:prSet/>
      <dgm:spPr/>
      <dgm:t>
        <a:bodyPr/>
        <a:lstStyle/>
        <a:p>
          <a:endParaRPr lang="en-US"/>
        </a:p>
      </dgm:t>
    </dgm:pt>
    <dgm:pt modelId="{AD6A603D-D06A-4CFB-A42A-93AB3BE73861}">
      <dgm:prSet/>
      <dgm:spPr/>
      <dgm:t>
        <a:bodyPr/>
        <a:lstStyle/>
        <a:p>
          <a:r>
            <a:rPr lang="es-CO"/>
            <a:t>Buen educador</a:t>
          </a:r>
          <a:endParaRPr lang="en-US"/>
        </a:p>
      </dgm:t>
    </dgm:pt>
    <dgm:pt modelId="{00DE02D3-AE21-4F05-9297-FE6D9187A2AB}" type="parTrans" cxnId="{C6F93893-C8B4-4F8C-9D16-0B7CCDF889EB}">
      <dgm:prSet/>
      <dgm:spPr/>
      <dgm:t>
        <a:bodyPr/>
        <a:lstStyle/>
        <a:p>
          <a:endParaRPr lang="en-US"/>
        </a:p>
      </dgm:t>
    </dgm:pt>
    <dgm:pt modelId="{27BF3469-6419-4231-878C-778D8D067739}" type="sibTrans" cxnId="{C6F93893-C8B4-4F8C-9D16-0B7CCDF889EB}">
      <dgm:prSet/>
      <dgm:spPr/>
      <dgm:t>
        <a:bodyPr/>
        <a:lstStyle/>
        <a:p>
          <a:endParaRPr lang="en-US"/>
        </a:p>
      </dgm:t>
    </dgm:pt>
    <dgm:pt modelId="{DB97A484-A7C3-44BA-9E95-685D65D59340}">
      <dgm:prSet/>
      <dgm:spPr/>
      <dgm:t>
        <a:bodyPr/>
        <a:lstStyle/>
        <a:p>
          <a:r>
            <a:rPr lang="es-CO"/>
            <a:t>Buen amigo</a:t>
          </a:r>
          <a:endParaRPr lang="en-US"/>
        </a:p>
      </dgm:t>
    </dgm:pt>
    <dgm:pt modelId="{EDB835F8-0BF5-4CCC-A7E7-CF8AC1ABE7C8}" type="parTrans" cxnId="{FFEE4C05-0819-4FD9-86CA-33DDAB1FA69E}">
      <dgm:prSet/>
      <dgm:spPr/>
      <dgm:t>
        <a:bodyPr/>
        <a:lstStyle/>
        <a:p>
          <a:endParaRPr lang="en-US"/>
        </a:p>
      </dgm:t>
    </dgm:pt>
    <dgm:pt modelId="{D6923644-3DF4-451F-80A6-310B4D3DB6EC}" type="sibTrans" cxnId="{FFEE4C05-0819-4FD9-86CA-33DDAB1FA69E}">
      <dgm:prSet/>
      <dgm:spPr/>
      <dgm:t>
        <a:bodyPr/>
        <a:lstStyle/>
        <a:p>
          <a:endParaRPr lang="en-US"/>
        </a:p>
      </dgm:t>
    </dgm:pt>
    <dgm:pt modelId="{B9FEAFF1-4D56-49BB-9D70-7CE315202D5C}">
      <dgm:prSet/>
      <dgm:spPr/>
      <dgm:t>
        <a:bodyPr/>
        <a:lstStyle/>
        <a:p>
          <a:r>
            <a:rPr lang="es-CO"/>
            <a:t>Pero estas características solo tiene fundamento cuando nosotros estamos claros que nuestra felicidad esta en la misión del Señor: san José sabe que su misión es ser buen colaborador para forjar al más importante al Mesías: el salvador. </a:t>
          </a:r>
          <a:endParaRPr lang="en-US"/>
        </a:p>
      </dgm:t>
    </dgm:pt>
    <dgm:pt modelId="{61D4AE94-9ABD-4CE0-B8A3-DD0FED961889}" type="parTrans" cxnId="{AC12EF62-3B73-4619-A613-9A3C3C24C4F9}">
      <dgm:prSet/>
      <dgm:spPr/>
      <dgm:t>
        <a:bodyPr/>
        <a:lstStyle/>
        <a:p>
          <a:endParaRPr lang="en-US"/>
        </a:p>
      </dgm:t>
    </dgm:pt>
    <dgm:pt modelId="{90110862-38EB-4DB9-B808-33596B0852A8}" type="sibTrans" cxnId="{AC12EF62-3B73-4619-A613-9A3C3C24C4F9}">
      <dgm:prSet/>
      <dgm:spPr/>
      <dgm:t>
        <a:bodyPr/>
        <a:lstStyle/>
        <a:p>
          <a:endParaRPr lang="en-US"/>
        </a:p>
      </dgm:t>
    </dgm:pt>
    <dgm:pt modelId="{030E09FC-FB1B-044D-BC60-80A693DE6FEF}" type="pres">
      <dgm:prSet presAssocID="{B866233A-1566-41CD-81B4-C86B843CE620}" presName="linear" presStyleCnt="0">
        <dgm:presLayoutVars>
          <dgm:animLvl val="lvl"/>
          <dgm:resizeHandles val="exact"/>
        </dgm:presLayoutVars>
      </dgm:prSet>
      <dgm:spPr/>
    </dgm:pt>
    <dgm:pt modelId="{97B4BEE0-9872-CB4E-B1F4-FDF4F210CCD5}" type="pres">
      <dgm:prSet presAssocID="{DC32EDCC-1CA0-44D6-A041-942482C32736}" presName="parentText" presStyleLbl="node1" presStyleIdx="0" presStyleCnt="7">
        <dgm:presLayoutVars>
          <dgm:chMax val="0"/>
          <dgm:bulletEnabled val="1"/>
        </dgm:presLayoutVars>
      </dgm:prSet>
      <dgm:spPr/>
    </dgm:pt>
    <dgm:pt modelId="{A146D7C5-9084-B74E-8425-35DDDE8D3EC5}" type="pres">
      <dgm:prSet presAssocID="{850E6E70-B77B-4BDE-B445-227413B4B552}" presName="spacer" presStyleCnt="0"/>
      <dgm:spPr/>
    </dgm:pt>
    <dgm:pt modelId="{D5106320-A032-8841-B605-5340B1EE1A1D}" type="pres">
      <dgm:prSet presAssocID="{BF445D5A-8123-42A3-B29F-F1F6C4F4F55F}" presName="parentText" presStyleLbl="node1" presStyleIdx="1" presStyleCnt="7">
        <dgm:presLayoutVars>
          <dgm:chMax val="0"/>
          <dgm:bulletEnabled val="1"/>
        </dgm:presLayoutVars>
      </dgm:prSet>
      <dgm:spPr/>
    </dgm:pt>
    <dgm:pt modelId="{CFA60CCC-3BD2-4E44-9C7A-05177C7648F1}" type="pres">
      <dgm:prSet presAssocID="{167D4532-EB69-4F95-8F7A-51C54BC6CCC3}" presName="spacer" presStyleCnt="0"/>
      <dgm:spPr/>
    </dgm:pt>
    <dgm:pt modelId="{17E80697-641C-9344-8D01-F48744023B97}" type="pres">
      <dgm:prSet presAssocID="{9E494B39-8EAF-4283-9873-9BB1CAAC4C88}" presName="parentText" presStyleLbl="node1" presStyleIdx="2" presStyleCnt="7">
        <dgm:presLayoutVars>
          <dgm:chMax val="0"/>
          <dgm:bulletEnabled val="1"/>
        </dgm:presLayoutVars>
      </dgm:prSet>
      <dgm:spPr/>
    </dgm:pt>
    <dgm:pt modelId="{845E75C0-7B7D-FB4E-B0DD-52B2B3E45AFE}" type="pres">
      <dgm:prSet presAssocID="{5B7886A3-4224-4EB4-B89C-8B5879C1C69F}" presName="spacer" presStyleCnt="0"/>
      <dgm:spPr/>
    </dgm:pt>
    <dgm:pt modelId="{E9E5EA5D-78F7-2F47-A420-A9C32B4C570E}" type="pres">
      <dgm:prSet presAssocID="{D1914577-4B46-46CB-AEA1-41C100E75A23}" presName="parentText" presStyleLbl="node1" presStyleIdx="3" presStyleCnt="7">
        <dgm:presLayoutVars>
          <dgm:chMax val="0"/>
          <dgm:bulletEnabled val="1"/>
        </dgm:presLayoutVars>
      </dgm:prSet>
      <dgm:spPr/>
    </dgm:pt>
    <dgm:pt modelId="{7A2C0C84-AA1F-AA49-92E9-568837798A19}" type="pres">
      <dgm:prSet presAssocID="{49D23EEB-3752-45E7-83E0-5F05F9A6B748}" presName="spacer" presStyleCnt="0"/>
      <dgm:spPr/>
    </dgm:pt>
    <dgm:pt modelId="{47DF89BB-29F5-1C4C-9AF4-4B7B69D10E17}" type="pres">
      <dgm:prSet presAssocID="{AD6A603D-D06A-4CFB-A42A-93AB3BE73861}" presName="parentText" presStyleLbl="node1" presStyleIdx="4" presStyleCnt="7">
        <dgm:presLayoutVars>
          <dgm:chMax val="0"/>
          <dgm:bulletEnabled val="1"/>
        </dgm:presLayoutVars>
      </dgm:prSet>
      <dgm:spPr/>
    </dgm:pt>
    <dgm:pt modelId="{A95DD755-5744-E14C-8DA0-786B06893A0B}" type="pres">
      <dgm:prSet presAssocID="{27BF3469-6419-4231-878C-778D8D067739}" presName="spacer" presStyleCnt="0"/>
      <dgm:spPr/>
    </dgm:pt>
    <dgm:pt modelId="{4A82AD4A-7586-FC46-8223-0B72076A0CCC}" type="pres">
      <dgm:prSet presAssocID="{DB97A484-A7C3-44BA-9E95-685D65D59340}" presName="parentText" presStyleLbl="node1" presStyleIdx="5" presStyleCnt="7">
        <dgm:presLayoutVars>
          <dgm:chMax val="0"/>
          <dgm:bulletEnabled val="1"/>
        </dgm:presLayoutVars>
      </dgm:prSet>
      <dgm:spPr/>
    </dgm:pt>
    <dgm:pt modelId="{06E5F8F0-3326-5B4E-B4C2-6E989DF08B21}" type="pres">
      <dgm:prSet presAssocID="{D6923644-3DF4-451F-80A6-310B4D3DB6EC}" presName="spacer" presStyleCnt="0"/>
      <dgm:spPr/>
    </dgm:pt>
    <dgm:pt modelId="{A3A85FBF-198A-6C4E-B39A-B6C9A82A146F}" type="pres">
      <dgm:prSet presAssocID="{B9FEAFF1-4D56-49BB-9D70-7CE315202D5C}" presName="parentText" presStyleLbl="node1" presStyleIdx="6" presStyleCnt="7">
        <dgm:presLayoutVars>
          <dgm:chMax val="0"/>
          <dgm:bulletEnabled val="1"/>
        </dgm:presLayoutVars>
      </dgm:prSet>
      <dgm:spPr/>
    </dgm:pt>
  </dgm:ptLst>
  <dgm:cxnLst>
    <dgm:cxn modelId="{FFEE4C05-0819-4FD9-86CA-33DDAB1FA69E}" srcId="{B866233A-1566-41CD-81B4-C86B843CE620}" destId="{DB97A484-A7C3-44BA-9E95-685D65D59340}" srcOrd="5" destOrd="0" parTransId="{EDB835F8-0BF5-4CCC-A7E7-CF8AC1ABE7C8}" sibTransId="{D6923644-3DF4-451F-80A6-310B4D3DB6EC}"/>
    <dgm:cxn modelId="{3880A519-6689-E440-AD03-F1A795A15574}" type="presOf" srcId="{AD6A603D-D06A-4CFB-A42A-93AB3BE73861}" destId="{47DF89BB-29F5-1C4C-9AF4-4B7B69D10E17}" srcOrd="0" destOrd="0" presId="urn:microsoft.com/office/officeart/2005/8/layout/vList2"/>
    <dgm:cxn modelId="{AC12EF62-3B73-4619-A613-9A3C3C24C4F9}" srcId="{B866233A-1566-41CD-81B4-C86B843CE620}" destId="{B9FEAFF1-4D56-49BB-9D70-7CE315202D5C}" srcOrd="6" destOrd="0" parTransId="{61D4AE94-9ABD-4CE0-B8A3-DD0FED961889}" sibTransId="{90110862-38EB-4DB9-B808-33596B0852A8}"/>
    <dgm:cxn modelId="{6D748444-4D3E-4D0D-9D3A-CCC1995499B4}" srcId="{B866233A-1566-41CD-81B4-C86B843CE620}" destId="{D1914577-4B46-46CB-AEA1-41C100E75A23}" srcOrd="3" destOrd="0" parTransId="{CE62AD4D-C6D0-4DE9-9140-BDE570935635}" sibTransId="{49D23EEB-3752-45E7-83E0-5F05F9A6B748}"/>
    <dgm:cxn modelId="{F282FE58-6998-9E4D-B68A-D1A4F8350F1D}" type="presOf" srcId="{D1914577-4B46-46CB-AEA1-41C100E75A23}" destId="{E9E5EA5D-78F7-2F47-A420-A9C32B4C570E}" srcOrd="0" destOrd="0" presId="urn:microsoft.com/office/officeart/2005/8/layout/vList2"/>
    <dgm:cxn modelId="{8344FB83-6138-4350-9541-6704AD4D62DD}" srcId="{B866233A-1566-41CD-81B4-C86B843CE620}" destId="{9E494B39-8EAF-4283-9873-9BB1CAAC4C88}" srcOrd="2" destOrd="0" parTransId="{BE5B6F06-2D62-4273-B9FB-C7032093F053}" sibTransId="{5B7886A3-4224-4EB4-B89C-8B5879C1C69F}"/>
    <dgm:cxn modelId="{0D7DD08B-B065-4DDF-92E2-F5DD363D4828}" srcId="{B866233A-1566-41CD-81B4-C86B843CE620}" destId="{BF445D5A-8123-42A3-B29F-F1F6C4F4F55F}" srcOrd="1" destOrd="0" parTransId="{379FC574-6C67-471E-887E-91944F230F9A}" sibTransId="{167D4532-EB69-4F95-8F7A-51C54BC6CCC3}"/>
    <dgm:cxn modelId="{C6F93893-C8B4-4F8C-9D16-0B7CCDF889EB}" srcId="{B866233A-1566-41CD-81B4-C86B843CE620}" destId="{AD6A603D-D06A-4CFB-A42A-93AB3BE73861}" srcOrd="4" destOrd="0" parTransId="{00DE02D3-AE21-4F05-9297-FE6D9187A2AB}" sibTransId="{27BF3469-6419-4231-878C-778D8D067739}"/>
    <dgm:cxn modelId="{4041EC96-3F58-9748-A77F-0CA61C990B0C}" type="presOf" srcId="{B866233A-1566-41CD-81B4-C86B843CE620}" destId="{030E09FC-FB1B-044D-BC60-80A693DE6FEF}" srcOrd="0" destOrd="0" presId="urn:microsoft.com/office/officeart/2005/8/layout/vList2"/>
    <dgm:cxn modelId="{8A71ECBA-9605-4045-A2BA-1F8F4DF932E6}" type="presOf" srcId="{9E494B39-8EAF-4283-9873-9BB1CAAC4C88}" destId="{17E80697-641C-9344-8D01-F48744023B97}" srcOrd="0" destOrd="0" presId="urn:microsoft.com/office/officeart/2005/8/layout/vList2"/>
    <dgm:cxn modelId="{6D631BBF-D1B5-1D42-9DB5-D9F57DD07BEF}" type="presOf" srcId="{B9FEAFF1-4D56-49BB-9D70-7CE315202D5C}" destId="{A3A85FBF-198A-6C4E-B39A-B6C9A82A146F}" srcOrd="0" destOrd="0" presId="urn:microsoft.com/office/officeart/2005/8/layout/vList2"/>
    <dgm:cxn modelId="{78DBBEC9-C5A7-C542-894C-E3F4AA80B75A}" type="presOf" srcId="{DC32EDCC-1CA0-44D6-A041-942482C32736}" destId="{97B4BEE0-9872-CB4E-B1F4-FDF4F210CCD5}" srcOrd="0" destOrd="0" presId="urn:microsoft.com/office/officeart/2005/8/layout/vList2"/>
    <dgm:cxn modelId="{7436A2D6-9678-1F45-93A9-C866AD423FF2}" type="presOf" srcId="{BF445D5A-8123-42A3-B29F-F1F6C4F4F55F}" destId="{D5106320-A032-8841-B605-5340B1EE1A1D}" srcOrd="0" destOrd="0" presId="urn:microsoft.com/office/officeart/2005/8/layout/vList2"/>
    <dgm:cxn modelId="{C1A375E2-D389-476C-8D63-FEAC80E87D88}" srcId="{B866233A-1566-41CD-81B4-C86B843CE620}" destId="{DC32EDCC-1CA0-44D6-A041-942482C32736}" srcOrd="0" destOrd="0" parTransId="{686B1680-006E-45CC-8EE8-08FBAC6A291C}" sibTransId="{850E6E70-B77B-4BDE-B445-227413B4B552}"/>
    <dgm:cxn modelId="{1A654CE9-EBC6-0948-B705-932C3EA06E05}" type="presOf" srcId="{DB97A484-A7C3-44BA-9E95-685D65D59340}" destId="{4A82AD4A-7586-FC46-8223-0B72076A0CCC}" srcOrd="0" destOrd="0" presId="urn:microsoft.com/office/officeart/2005/8/layout/vList2"/>
    <dgm:cxn modelId="{45F53F5D-8A46-CB4E-8AFE-C4E34F348A4B}" type="presParOf" srcId="{030E09FC-FB1B-044D-BC60-80A693DE6FEF}" destId="{97B4BEE0-9872-CB4E-B1F4-FDF4F210CCD5}" srcOrd="0" destOrd="0" presId="urn:microsoft.com/office/officeart/2005/8/layout/vList2"/>
    <dgm:cxn modelId="{2E8B9870-1EC0-3C44-AA4E-56B3B124EF39}" type="presParOf" srcId="{030E09FC-FB1B-044D-BC60-80A693DE6FEF}" destId="{A146D7C5-9084-B74E-8425-35DDDE8D3EC5}" srcOrd="1" destOrd="0" presId="urn:microsoft.com/office/officeart/2005/8/layout/vList2"/>
    <dgm:cxn modelId="{E4B5B53C-08B9-FB40-8563-301B4A65FC49}" type="presParOf" srcId="{030E09FC-FB1B-044D-BC60-80A693DE6FEF}" destId="{D5106320-A032-8841-B605-5340B1EE1A1D}" srcOrd="2" destOrd="0" presId="urn:microsoft.com/office/officeart/2005/8/layout/vList2"/>
    <dgm:cxn modelId="{37B8FA0B-19B6-994E-98C3-7E6B57FB93CF}" type="presParOf" srcId="{030E09FC-FB1B-044D-BC60-80A693DE6FEF}" destId="{CFA60CCC-3BD2-4E44-9C7A-05177C7648F1}" srcOrd="3" destOrd="0" presId="urn:microsoft.com/office/officeart/2005/8/layout/vList2"/>
    <dgm:cxn modelId="{1B579514-3C70-D747-9462-A0AEBB0EC101}" type="presParOf" srcId="{030E09FC-FB1B-044D-BC60-80A693DE6FEF}" destId="{17E80697-641C-9344-8D01-F48744023B97}" srcOrd="4" destOrd="0" presId="urn:microsoft.com/office/officeart/2005/8/layout/vList2"/>
    <dgm:cxn modelId="{B717E19F-6C61-7349-9CA2-98A4E2B14C21}" type="presParOf" srcId="{030E09FC-FB1B-044D-BC60-80A693DE6FEF}" destId="{845E75C0-7B7D-FB4E-B0DD-52B2B3E45AFE}" srcOrd="5" destOrd="0" presId="urn:microsoft.com/office/officeart/2005/8/layout/vList2"/>
    <dgm:cxn modelId="{228B2296-4864-D24A-BE9E-6A0B9DFFDB46}" type="presParOf" srcId="{030E09FC-FB1B-044D-BC60-80A693DE6FEF}" destId="{E9E5EA5D-78F7-2F47-A420-A9C32B4C570E}" srcOrd="6" destOrd="0" presId="urn:microsoft.com/office/officeart/2005/8/layout/vList2"/>
    <dgm:cxn modelId="{BE6BCAC4-811D-9F4C-B03A-F88CF9939BDC}" type="presParOf" srcId="{030E09FC-FB1B-044D-BC60-80A693DE6FEF}" destId="{7A2C0C84-AA1F-AA49-92E9-568837798A19}" srcOrd="7" destOrd="0" presId="urn:microsoft.com/office/officeart/2005/8/layout/vList2"/>
    <dgm:cxn modelId="{A8657A86-0082-EE48-95AC-C021BA516A75}" type="presParOf" srcId="{030E09FC-FB1B-044D-BC60-80A693DE6FEF}" destId="{47DF89BB-29F5-1C4C-9AF4-4B7B69D10E17}" srcOrd="8" destOrd="0" presId="urn:microsoft.com/office/officeart/2005/8/layout/vList2"/>
    <dgm:cxn modelId="{D1AB142A-4620-DC4D-B306-C23665124A80}" type="presParOf" srcId="{030E09FC-FB1B-044D-BC60-80A693DE6FEF}" destId="{A95DD755-5744-E14C-8DA0-786B06893A0B}" srcOrd="9" destOrd="0" presId="urn:microsoft.com/office/officeart/2005/8/layout/vList2"/>
    <dgm:cxn modelId="{F095DD37-B3E4-D245-A8B1-2447D7C4AE0A}" type="presParOf" srcId="{030E09FC-FB1B-044D-BC60-80A693DE6FEF}" destId="{4A82AD4A-7586-FC46-8223-0B72076A0CCC}" srcOrd="10" destOrd="0" presId="urn:microsoft.com/office/officeart/2005/8/layout/vList2"/>
    <dgm:cxn modelId="{57DE8A3A-6DD8-E446-92A5-B582A3C7DA60}" type="presParOf" srcId="{030E09FC-FB1B-044D-BC60-80A693DE6FEF}" destId="{06E5F8F0-3326-5B4E-B4C2-6E989DF08B21}" srcOrd="11" destOrd="0" presId="urn:microsoft.com/office/officeart/2005/8/layout/vList2"/>
    <dgm:cxn modelId="{478AF7DD-D723-B84D-AA28-1FD8B36C1181}" type="presParOf" srcId="{030E09FC-FB1B-044D-BC60-80A693DE6FEF}" destId="{A3A85FBF-198A-6C4E-B39A-B6C9A82A146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98743-9436-AC45-8D66-ACA358183DDF}">
      <dsp:nvSpPr>
        <dsp:cNvPr id="0" name=""/>
        <dsp:cNvSpPr/>
      </dsp:nvSpPr>
      <dsp:spPr>
        <a:xfrm>
          <a:off x="0" y="143"/>
          <a:ext cx="6263640"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CO" sz="4400" kern="1200" dirty="0"/>
            <a:t>1º. José, esposo de María</a:t>
          </a:r>
          <a:endParaRPr lang="en-US" sz="4400" kern="1200" dirty="0"/>
        </a:p>
      </dsp:txBody>
      <dsp:txXfrm>
        <a:off x="85444" y="85587"/>
        <a:ext cx="6092752" cy="1579432"/>
      </dsp:txXfrm>
    </dsp:sp>
    <dsp:sp modelId="{CC14B259-6B97-7844-9B16-E87F070395AA}">
      <dsp:nvSpPr>
        <dsp:cNvPr id="0" name=""/>
        <dsp:cNvSpPr/>
      </dsp:nvSpPr>
      <dsp:spPr>
        <a:xfrm>
          <a:off x="0" y="1877183"/>
          <a:ext cx="6263640" cy="175032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CO" sz="4400" kern="1200" dirty="0"/>
            <a:t>2º. José, padre de Jesús. </a:t>
          </a:r>
          <a:endParaRPr lang="en-US" sz="4400" kern="1200" dirty="0"/>
        </a:p>
      </dsp:txBody>
      <dsp:txXfrm>
        <a:off x="85444" y="1962627"/>
        <a:ext cx="6092752" cy="1579432"/>
      </dsp:txXfrm>
    </dsp:sp>
    <dsp:sp modelId="{773D7289-1D0F-6E4D-9088-80E0B4F20AC3}">
      <dsp:nvSpPr>
        <dsp:cNvPr id="0" name=""/>
        <dsp:cNvSpPr/>
      </dsp:nvSpPr>
      <dsp:spPr>
        <a:xfrm>
          <a:off x="0" y="3754224"/>
          <a:ext cx="6263640" cy="175032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CO" sz="4400" kern="1200" dirty="0"/>
            <a:t>3º. Esposo y padre van de la mano.</a:t>
          </a:r>
          <a:endParaRPr lang="en-US" sz="4400" kern="1200" dirty="0"/>
        </a:p>
      </dsp:txBody>
      <dsp:txXfrm>
        <a:off x="85444" y="3839668"/>
        <a:ext cx="6092752" cy="1579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3A051-958D-574E-BE0F-016F2C98DE53}">
      <dsp:nvSpPr>
        <dsp:cNvPr id="0" name=""/>
        <dsp:cNvSpPr/>
      </dsp:nvSpPr>
      <dsp:spPr>
        <a:xfrm>
          <a:off x="1283" y="673807"/>
          <a:ext cx="5006206" cy="300372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a:t>A. SOÑADOR CON LOS PIES EN LA TIERRA Soñador, pero al mismo tiempo artesano que tiene los pies en la tierra. Incursiona en el pasado y vislumbra el futuro para vivir su presente. </a:t>
          </a:r>
          <a:endParaRPr lang="en-US" sz="2500" kern="1200"/>
        </a:p>
      </dsp:txBody>
      <dsp:txXfrm>
        <a:off x="1283" y="673807"/>
        <a:ext cx="5006206" cy="3003723"/>
      </dsp:txXfrm>
    </dsp:sp>
    <dsp:sp modelId="{6D1A2FF2-55C7-2E4E-BFC8-875B50DF682A}">
      <dsp:nvSpPr>
        <dsp:cNvPr id="0" name=""/>
        <dsp:cNvSpPr/>
      </dsp:nvSpPr>
      <dsp:spPr>
        <a:xfrm>
          <a:off x="5508110" y="673807"/>
          <a:ext cx="5006206" cy="300372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a:t>B. HEREDERO DE LAS PROMESAS MESIÁNICAS Cual legítimo descendiente del David, hereda las promesas mesiánicas, así como su belleza varonil del rey de Israel. Protector y cariñoso con María, con quien guarda una mutua pertenencia.</a:t>
          </a:r>
          <a:endParaRPr lang="en-US" sz="2500" kern="1200"/>
        </a:p>
      </dsp:txBody>
      <dsp:txXfrm>
        <a:off x="5508110" y="673807"/>
        <a:ext cx="5006206" cy="3003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9D0AF-E44C-DB42-AA60-D3DAA094B3DF}">
      <dsp:nvSpPr>
        <dsp:cNvPr id="0" name=""/>
        <dsp:cNvSpPr/>
      </dsp:nvSpPr>
      <dsp:spPr>
        <a:xfrm>
          <a:off x="930572" y="3032"/>
          <a:ext cx="2833338" cy="17000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a:t>1º. Busca primero el Reino de Dios y su justicia… </a:t>
          </a:r>
          <a:endParaRPr lang="en-US" sz="1700" kern="1200"/>
        </a:p>
      </dsp:txBody>
      <dsp:txXfrm>
        <a:off x="930572" y="3032"/>
        <a:ext cx="2833338" cy="1700003"/>
      </dsp:txXfrm>
    </dsp:sp>
    <dsp:sp modelId="{6514FC51-D88A-4246-9E90-A8610F61E944}">
      <dsp:nvSpPr>
        <dsp:cNvPr id="0" name=""/>
        <dsp:cNvSpPr/>
      </dsp:nvSpPr>
      <dsp:spPr>
        <a:xfrm>
          <a:off x="4047245" y="3032"/>
          <a:ext cx="2833338" cy="1700003"/>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a:t>2º. El primer mandamiento son dos… </a:t>
          </a:r>
          <a:endParaRPr lang="en-US" sz="1700" kern="1200"/>
        </a:p>
      </dsp:txBody>
      <dsp:txXfrm>
        <a:off x="4047245" y="3032"/>
        <a:ext cx="2833338" cy="1700003"/>
      </dsp:txXfrm>
    </dsp:sp>
    <dsp:sp modelId="{AB634CC9-091B-3744-B8DC-08FC6F436BF9}">
      <dsp:nvSpPr>
        <dsp:cNvPr id="0" name=""/>
        <dsp:cNvSpPr/>
      </dsp:nvSpPr>
      <dsp:spPr>
        <a:xfrm>
          <a:off x="7163917" y="3032"/>
          <a:ext cx="2833338" cy="1700003"/>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a:t>3º. Lo fundamental no es que el vaso este limpio por fuera sino limpio por dentro. Por eso, cuidado con los sepulcros blanqueados que están llenos de podredumbre. </a:t>
          </a:r>
          <a:endParaRPr lang="en-US" sz="1700" kern="1200"/>
        </a:p>
      </dsp:txBody>
      <dsp:txXfrm>
        <a:off x="7163917" y="3032"/>
        <a:ext cx="2833338" cy="1700003"/>
      </dsp:txXfrm>
    </dsp:sp>
    <dsp:sp modelId="{DFF63556-7354-5146-B2F6-86B7515FE776}">
      <dsp:nvSpPr>
        <dsp:cNvPr id="0" name=""/>
        <dsp:cNvSpPr/>
      </dsp:nvSpPr>
      <dsp:spPr>
        <a:xfrm>
          <a:off x="2488909" y="1986369"/>
          <a:ext cx="2833338" cy="1700003"/>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a:t>4º. Lo esencial no es el follaje de la higuera, sino que dé apetitosos frutos en el verano. </a:t>
          </a:r>
          <a:endParaRPr lang="en-US" sz="1700" kern="1200"/>
        </a:p>
      </dsp:txBody>
      <dsp:txXfrm>
        <a:off x="2488909" y="1986369"/>
        <a:ext cx="2833338" cy="1700003"/>
      </dsp:txXfrm>
    </dsp:sp>
    <dsp:sp modelId="{E132468C-B7D1-4E47-9859-5E6D16DA209A}">
      <dsp:nvSpPr>
        <dsp:cNvPr id="0" name=""/>
        <dsp:cNvSpPr/>
      </dsp:nvSpPr>
      <dsp:spPr>
        <a:xfrm>
          <a:off x="5605581" y="1986369"/>
          <a:ext cx="2833338" cy="170000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a:t>5º. Fe, justicia y misericordia sobre cualquier sacrificio y devoción personal…</a:t>
          </a:r>
          <a:endParaRPr lang="en-US" sz="1700" kern="1200"/>
        </a:p>
      </dsp:txBody>
      <dsp:txXfrm>
        <a:off x="5605581" y="1986369"/>
        <a:ext cx="2833338" cy="1700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286A1-55A8-A649-B697-CC2D1DAC9602}">
      <dsp:nvSpPr>
        <dsp:cNvPr id="0" name=""/>
        <dsp:cNvSpPr/>
      </dsp:nvSpPr>
      <dsp:spPr>
        <a:xfrm>
          <a:off x="0" y="2492"/>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8448B-1E6B-EC48-B008-259AB38CA273}">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kern="1200" dirty="0"/>
            <a:t>José cumple con el ideal mesiánico: La gloria de mi Padre es que den mucho fruto y un fruto que permanezca. La virtud evangélica no es estar a la sombra, ni tocando el segundo violín en la orquesta de la salvación. La imagen de José debe situarse en el candelero. Mas, no para venerarlo ni menos para imitarlo, sino para que la humanidad glorifique al Padre que está en los cielos. </a:t>
          </a:r>
          <a:endParaRPr lang="en-US" sz="1700" kern="1200" dirty="0"/>
        </a:p>
      </dsp:txBody>
      <dsp:txXfrm>
        <a:off x="0" y="2492"/>
        <a:ext cx="6492875" cy="1700138"/>
      </dsp:txXfrm>
    </dsp:sp>
    <dsp:sp modelId="{B277EFF7-325F-6645-9B74-53C291C3B5FC}">
      <dsp:nvSpPr>
        <dsp:cNvPr id="0" name=""/>
        <dsp:cNvSpPr/>
      </dsp:nvSpPr>
      <dsp:spPr>
        <a:xfrm>
          <a:off x="0" y="1702630"/>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97FD0-CB50-F749-BF7F-3A1C017A2573}">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kern="1200"/>
            <a:t>Ya basta de presentar un perfil mediocre de este varón de la casa de David que suscita el conformismo católico. Él es un eslabón necesario de la cadena de salvación, que une la esperanza de Israel con el Mesías y a éste con la instauración del Reino de Dios en este mundo hasta el final de los tiempos. Por eso. cobra especial valor y trascendencia la expresión: </a:t>
          </a:r>
          <a:r>
            <a:rPr lang="he-IL" sz="1700" kern="1200"/>
            <a:t>שיׁוּע ַןב ףסוי – </a:t>
          </a:r>
          <a:r>
            <a:rPr lang="es-CO" sz="1700" kern="1200"/>
            <a:t>Yeshúa ben Yosef. Yeshúa hijo de José. </a:t>
          </a:r>
          <a:endParaRPr lang="en-US" sz="1700" kern="1200"/>
        </a:p>
      </dsp:txBody>
      <dsp:txXfrm>
        <a:off x="0" y="1702630"/>
        <a:ext cx="6492875" cy="1700138"/>
      </dsp:txXfrm>
    </dsp:sp>
    <dsp:sp modelId="{FD31858D-8D2E-CD49-AB71-ACB05ECDB031}">
      <dsp:nvSpPr>
        <dsp:cNvPr id="0" name=""/>
        <dsp:cNvSpPr/>
      </dsp:nvSpPr>
      <dsp:spPr>
        <a:xfrm>
          <a:off x="0" y="3402769"/>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641458-8028-614A-A77B-462B101AC4CB}">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kern="1200" dirty="0"/>
            <a:t>Un reto para nosotros hoy: porque cumplió su misión: colaborar para hacer de su hijo un </a:t>
          </a:r>
          <a:r>
            <a:rPr lang="es-CO" sz="1700" kern="1200" dirty="0" err="1"/>
            <a:t>Yeshúa</a:t>
          </a:r>
          <a:r>
            <a:rPr lang="es-CO" sz="1700" kern="1200" dirty="0"/>
            <a:t>, Salvador del mundo y el único mediador entre Dios y los hombres.</a:t>
          </a:r>
          <a:endParaRPr lang="en-US" sz="1700" kern="1200" dirty="0"/>
        </a:p>
      </dsp:txBody>
      <dsp:txXfrm>
        <a:off x="0" y="3402769"/>
        <a:ext cx="6492875" cy="1700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4BEE0-9872-CB4E-B1F4-FDF4F210CCD5}">
      <dsp:nvSpPr>
        <dsp:cNvPr id="0" name=""/>
        <dsp:cNvSpPr/>
      </dsp:nvSpPr>
      <dsp:spPr>
        <a:xfrm>
          <a:off x="0" y="424610"/>
          <a:ext cx="5163238" cy="610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a:t>¿Qué perfil nosotros podemos asumir hoy?</a:t>
          </a:r>
          <a:endParaRPr lang="en-US" sz="1100" kern="1200"/>
        </a:p>
      </dsp:txBody>
      <dsp:txXfrm>
        <a:off x="29784" y="454394"/>
        <a:ext cx="5103670" cy="550550"/>
      </dsp:txXfrm>
    </dsp:sp>
    <dsp:sp modelId="{D5106320-A032-8841-B605-5340B1EE1A1D}">
      <dsp:nvSpPr>
        <dsp:cNvPr id="0" name=""/>
        <dsp:cNvSpPr/>
      </dsp:nvSpPr>
      <dsp:spPr>
        <a:xfrm>
          <a:off x="0" y="1066408"/>
          <a:ext cx="5163238" cy="6101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a:t>Buen padre</a:t>
          </a:r>
          <a:endParaRPr lang="en-US" sz="1100" kern="1200"/>
        </a:p>
      </dsp:txBody>
      <dsp:txXfrm>
        <a:off x="29784" y="1096192"/>
        <a:ext cx="5103670" cy="550550"/>
      </dsp:txXfrm>
    </dsp:sp>
    <dsp:sp modelId="{17E80697-641C-9344-8D01-F48744023B97}">
      <dsp:nvSpPr>
        <dsp:cNvPr id="0" name=""/>
        <dsp:cNvSpPr/>
      </dsp:nvSpPr>
      <dsp:spPr>
        <a:xfrm>
          <a:off x="0" y="1708207"/>
          <a:ext cx="5163238" cy="61011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a:t>Buen esposo</a:t>
          </a:r>
          <a:endParaRPr lang="en-US" sz="1100" kern="1200"/>
        </a:p>
      </dsp:txBody>
      <dsp:txXfrm>
        <a:off x="29784" y="1737991"/>
        <a:ext cx="5103670" cy="550550"/>
      </dsp:txXfrm>
    </dsp:sp>
    <dsp:sp modelId="{E9E5EA5D-78F7-2F47-A420-A9C32B4C570E}">
      <dsp:nvSpPr>
        <dsp:cNvPr id="0" name=""/>
        <dsp:cNvSpPr/>
      </dsp:nvSpPr>
      <dsp:spPr>
        <a:xfrm>
          <a:off x="0" y="2350005"/>
          <a:ext cx="5163238" cy="6101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a:t>Buen compañero</a:t>
          </a:r>
          <a:endParaRPr lang="en-US" sz="1100" kern="1200"/>
        </a:p>
      </dsp:txBody>
      <dsp:txXfrm>
        <a:off x="29784" y="2379789"/>
        <a:ext cx="5103670" cy="550550"/>
      </dsp:txXfrm>
    </dsp:sp>
    <dsp:sp modelId="{47DF89BB-29F5-1C4C-9AF4-4B7B69D10E17}">
      <dsp:nvSpPr>
        <dsp:cNvPr id="0" name=""/>
        <dsp:cNvSpPr/>
      </dsp:nvSpPr>
      <dsp:spPr>
        <a:xfrm>
          <a:off x="0" y="2991804"/>
          <a:ext cx="5163238" cy="6101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a:t>Buen educador</a:t>
          </a:r>
          <a:endParaRPr lang="en-US" sz="1100" kern="1200"/>
        </a:p>
      </dsp:txBody>
      <dsp:txXfrm>
        <a:off x="29784" y="3021588"/>
        <a:ext cx="5103670" cy="550550"/>
      </dsp:txXfrm>
    </dsp:sp>
    <dsp:sp modelId="{4A82AD4A-7586-FC46-8223-0B72076A0CCC}">
      <dsp:nvSpPr>
        <dsp:cNvPr id="0" name=""/>
        <dsp:cNvSpPr/>
      </dsp:nvSpPr>
      <dsp:spPr>
        <a:xfrm>
          <a:off x="0" y="3633602"/>
          <a:ext cx="5163238" cy="610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a:t>Buen amigo</a:t>
          </a:r>
          <a:endParaRPr lang="en-US" sz="1100" kern="1200"/>
        </a:p>
      </dsp:txBody>
      <dsp:txXfrm>
        <a:off x="29784" y="3663386"/>
        <a:ext cx="5103670" cy="550550"/>
      </dsp:txXfrm>
    </dsp:sp>
    <dsp:sp modelId="{A3A85FBF-198A-6C4E-B39A-B6C9A82A146F}">
      <dsp:nvSpPr>
        <dsp:cNvPr id="0" name=""/>
        <dsp:cNvSpPr/>
      </dsp:nvSpPr>
      <dsp:spPr>
        <a:xfrm>
          <a:off x="0" y="4275401"/>
          <a:ext cx="5163238" cy="6101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a:t>Pero estas características solo tiene fundamento cuando nosotros estamos claros que nuestra felicidad esta en la misión del Señor: san José sabe que su misión es ser buen colaborador para forjar al más importante al Mesías: el salvador. </a:t>
          </a:r>
          <a:endParaRPr lang="en-US" sz="1100" kern="1200"/>
        </a:p>
      </dsp:txBody>
      <dsp:txXfrm>
        <a:off x="29784" y="4305185"/>
        <a:ext cx="5103670" cy="5505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E9EE2335-AEFD-44C8-AC84-921E12766E80}" type="datetimeFigureOut">
              <a:rPr lang="es-CO" smtClean="0"/>
              <a:t>1/08/2023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83FB191-2259-4A97-8159-DF6F3BA40895}" type="slidenum">
              <a:rPr lang="es-CO" smtClean="0"/>
              <a:t>‹#›</a:t>
            </a:fld>
            <a:endParaRPr lang="es-CO"/>
          </a:p>
        </p:txBody>
      </p:sp>
    </p:spTree>
    <p:extLst>
      <p:ext uri="{BB962C8B-B14F-4D97-AF65-F5344CB8AC3E}">
        <p14:creationId xmlns:p14="http://schemas.microsoft.com/office/powerpoint/2010/main" val="367003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9EE2335-AEFD-44C8-AC84-921E12766E80}" type="datetimeFigureOut">
              <a:rPr lang="es-CO" smtClean="0"/>
              <a:t>1/08/2023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83FB191-2259-4A97-8159-DF6F3BA40895}" type="slidenum">
              <a:rPr lang="es-CO" smtClean="0"/>
              <a:t>‹#›</a:t>
            </a:fld>
            <a:endParaRPr lang="es-CO"/>
          </a:p>
        </p:txBody>
      </p:sp>
    </p:spTree>
    <p:extLst>
      <p:ext uri="{BB962C8B-B14F-4D97-AF65-F5344CB8AC3E}">
        <p14:creationId xmlns:p14="http://schemas.microsoft.com/office/powerpoint/2010/main" val="2925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9EE2335-AEFD-44C8-AC84-921E12766E80}" type="datetimeFigureOut">
              <a:rPr lang="es-CO" smtClean="0"/>
              <a:t>1/08/2023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83FB191-2259-4A97-8159-DF6F3BA40895}" type="slidenum">
              <a:rPr lang="es-CO" smtClean="0"/>
              <a:t>‹#›</a:t>
            </a:fld>
            <a:endParaRPr lang="es-CO"/>
          </a:p>
        </p:txBody>
      </p:sp>
    </p:spTree>
    <p:extLst>
      <p:ext uri="{BB962C8B-B14F-4D97-AF65-F5344CB8AC3E}">
        <p14:creationId xmlns:p14="http://schemas.microsoft.com/office/powerpoint/2010/main" val="2926456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2 Conector recto"/>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9" name="28 Título"/>
          <p:cNvSpPr>
            <a:spLocks noGrp="1"/>
          </p:cNvSpPr>
          <p:nvPr>
            <p:ph type="ctrTitle"/>
          </p:nvPr>
        </p:nvSpPr>
        <p:spPr>
          <a:xfrm>
            <a:off x="508000" y="4853412"/>
            <a:ext cx="11277600" cy="1222375"/>
          </a:xfrm>
        </p:spPr>
        <p:txBody>
          <a:bodyPr anchor="t"/>
          <a:lstStyle/>
          <a:p>
            <a:r>
              <a:rPr lang="es-ES"/>
              <a:t>Haga clic para modificar el estilo de título del patrón</a:t>
            </a:r>
            <a:endParaRPr lang="en-US"/>
          </a:p>
        </p:txBody>
      </p:sp>
      <p:sp>
        <p:nvSpPr>
          <p:cNvPr id="9" name="8 Subtítulo"/>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fontAlgn="base">
              <a:spcBef>
                <a:spcPct val="0"/>
              </a:spcBef>
              <a:spcAft>
                <a:spcPct val="0"/>
              </a:spcAft>
              <a:defRPr/>
            </a:pPr>
            <a:fld id="{6604DB50-E597-4062-A8D3-84ADA7D35D35}"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6" name="1 Marcador de pie de página"/>
          <p:cNvSpPr>
            <a:spLocks noGrp="1"/>
          </p:cNvSpPr>
          <p:nvPr>
            <p:ph type="ftr" sz="quarter" idx="11"/>
          </p:nvPr>
        </p:nvSpPr>
        <p:spPr/>
        <p:txBody>
          <a:bodyPr/>
          <a:lstStyle>
            <a:lvl1pPr>
              <a:defRPr/>
            </a:lvl1pPr>
          </a:lstStyle>
          <a:p>
            <a:pPr fontAlgn="base">
              <a:spcBef>
                <a:spcPct val="0"/>
              </a:spcBef>
              <a:spcAft>
                <a:spcPct val="0"/>
              </a:spcAft>
              <a:defRPr/>
            </a:pPr>
            <a:endParaRPr lang="es-CO">
              <a:solidFill>
                <a:srgbClr val="F0A22E">
                  <a:shade val="75000"/>
                </a:srgbClr>
              </a:solidFill>
            </a:endParaRPr>
          </a:p>
        </p:txBody>
      </p:sp>
      <p:sp>
        <p:nvSpPr>
          <p:cNvPr id="7" name="14 Marcador de número de diapositiva"/>
          <p:cNvSpPr>
            <a:spLocks noGrp="1"/>
          </p:cNvSpPr>
          <p:nvPr>
            <p:ph type="sldNum" sz="quarter" idx="12"/>
          </p:nvPr>
        </p:nvSpPr>
        <p:spPr>
          <a:xfrm>
            <a:off x="10972801" y="6473825"/>
            <a:ext cx="1011767" cy="247650"/>
          </a:xfrm>
        </p:spPr>
        <p:txBody>
          <a:bodyPr/>
          <a:lstStyle>
            <a:lvl1pPr>
              <a:defRPr smtClean="0"/>
            </a:lvl1pPr>
          </a:lstStyle>
          <a:p>
            <a:pPr fontAlgn="base">
              <a:spcBef>
                <a:spcPct val="0"/>
              </a:spcBef>
              <a:spcAft>
                <a:spcPct val="0"/>
              </a:spcAft>
              <a:defRPr/>
            </a:pPr>
            <a:fld id="{B9CA2886-1D4E-4421-95FC-8ECB07BCD358}"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144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4 Marcador de fecha"/>
          <p:cNvSpPr>
            <a:spLocks noGrp="1"/>
          </p:cNvSpPr>
          <p:nvPr>
            <p:ph type="dt" sz="half" idx="10"/>
          </p:nvPr>
        </p:nvSpPr>
        <p:spPr/>
        <p:txBody>
          <a:bodyPr/>
          <a:lstStyle>
            <a:lvl1pPr>
              <a:defRPr/>
            </a:lvl1pPr>
          </a:lstStyle>
          <a:p>
            <a:pPr fontAlgn="base">
              <a:spcBef>
                <a:spcPct val="0"/>
              </a:spcBef>
              <a:spcAft>
                <a:spcPct val="0"/>
              </a:spcAft>
              <a:defRPr/>
            </a:pPr>
            <a:fld id="{D04167BD-C1BF-46DC-A1E6-A43F71355DC6}"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5" name="18 Marcador de pie de página"/>
          <p:cNvSpPr>
            <a:spLocks noGrp="1"/>
          </p:cNvSpPr>
          <p:nvPr>
            <p:ph type="ftr" sz="quarter" idx="11"/>
          </p:nvPr>
        </p:nvSpPr>
        <p:spPr>
          <a:xfrm>
            <a:off x="4775200" y="76201"/>
            <a:ext cx="3860800" cy="288925"/>
          </a:xfrm>
        </p:spPr>
        <p:txBody>
          <a:bodyPr/>
          <a:lstStyle>
            <a:lvl1pPr>
              <a:defRPr/>
            </a:lvl1pPr>
          </a:lstStyle>
          <a:p>
            <a:pPr fontAlgn="base">
              <a:spcBef>
                <a:spcPct val="0"/>
              </a:spcBef>
              <a:spcAft>
                <a:spcPct val="0"/>
              </a:spcAft>
              <a:defRPr/>
            </a:pPr>
            <a:endParaRPr lang="es-CO">
              <a:solidFill>
                <a:srgbClr val="F0A22E">
                  <a:shade val="75000"/>
                </a:srgbClr>
              </a:solidFill>
            </a:endParaRPr>
          </a:p>
        </p:txBody>
      </p:sp>
      <p:sp>
        <p:nvSpPr>
          <p:cNvPr id="6" name="15 Marcador de número de diapositiva"/>
          <p:cNvSpPr>
            <a:spLocks noGrp="1"/>
          </p:cNvSpPr>
          <p:nvPr>
            <p:ph type="sldNum" sz="quarter" idx="12"/>
          </p:nvPr>
        </p:nvSpPr>
        <p:spPr>
          <a:xfrm>
            <a:off x="10972801" y="6473825"/>
            <a:ext cx="1011767" cy="247650"/>
          </a:xfrm>
        </p:spPr>
        <p:txBody>
          <a:bodyPr/>
          <a:lstStyle>
            <a:lvl1pPr>
              <a:defRPr smtClean="0"/>
            </a:lvl1pPr>
          </a:lstStyle>
          <a:p>
            <a:pPr fontAlgn="base">
              <a:spcBef>
                <a:spcPct val="0"/>
              </a:spcBef>
              <a:spcAft>
                <a:spcPct val="0"/>
              </a:spcAft>
              <a:defRPr/>
            </a:pPr>
            <a:fld id="{759C89D4-265B-47CF-839A-96B21FE96F0E}"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106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12 Conector recto"/>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6" name="5 Marcador de texto"/>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8" name="7 Título"/>
          <p:cNvSpPr>
            <a:spLocks noGrp="1"/>
          </p:cNvSpPr>
          <p:nvPr>
            <p:ph type="title"/>
          </p:nvPr>
        </p:nvSpPr>
        <p:spPr>
          <a:xfrm>
            <a:off x="240633" y="2947086"/>
            <a:ext cx="11582400" cy="1184825"/>
          </a:xfrm>
        </p:spPr>
        <p:txBody>
          <a:bodyPr rtlCol="0" anchor="t"/>
          <a:lstStyle>
            <a:lvl1pPr algn="r">
              <a:defRPr/>
            </a:lvl1pPr>
          </a:lstStyle>
          <a:p>
            <a:r>
              <a:rPr lang="es-ES"/>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fontAlgn="base">
              <a:spcBef>
                <a:spcPct val="0"/>
              </a:spcBef>
              <a:spcAft>
                <a:spcPct val="0"/>
              </a:spcAft>
              <a:defRPr/>
            </a:pPr>
            <a:fld id="{CFD562EF-06C7-45C4-A08F-46F9CBD265F7}"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7" name="10 Marcador de pie de página"/>
          <p:cNvSpPr>
            <a:spLocks noGrp="1"/>
          </p:cNvSpPr>
          <p:nvPr>
            <p:ph type="ftr" sz="quarter" idx="11"/>
          </p:nvPr>
        </p:nvSpPr>
        <p:spPr/>
        <p:txBody>
          <a:bodyPr/>
          <a:lstStyle>
            <a:lvl1pPr>
              <a:defRPr/>
            </a:lvl1pPr>
          </a:lstStyle>
          <a:p>
            <a:pPr fontAlgn="base">
              <a:spcBef>
                <a:spcPct val="0"/>
              </a:spcBef>
              <a:spcAft>
                <a:spcPct val="0"/>
              </a:spcAft>
              <a:defRPr/>
            </a:pPr>
            <a:endParaRPr lang="es-CO">
              <a:solidFill>
                <a:srgbClr val="F0A22E">
                  <a:shade val="75000"/>
                </a:srgbClr>
              </a:solidFill>
            </a:endParaRPr>
          </a:p>
        </p:txBody>
      </p:sp>
      <p:sp>
        <p:nvSpPr>
          <p:cNvPr id="9" name="15 Marcador de número de diapositiva"/>
          <p:cNvSpPr>
            <a:spLocks noGrp="1"/>
          </p:cNvSpPr>
          <p:nvPr>
            <p:ph type="sldNum" sz="quarter" idx="12"/>
          </p:nvPr>
        </p:nvSpPr>
        <p:spPr/>
        <p:txBody>
          <a:bodyPr/>
          <a:lstStyle>
            <a:lvl1pPr>
              <a:defRPr smtClean="0"/>
            </a:lvl1pPr>
          </a:lstStyle>
          <a:p>
            <a:pPr fontAlgn="base">
              <a:spcBef>
                <a:spcPct val="0"/>
              </a:spcBef>
              <a:spcAft>
                <a:spcPct val="0"/>
              </a:spcAft>
              <a:defRPr/>
            </a:pPr>
            <a:fld id="{E4D54F50-D2FE-4906-BC7C-260938DDE90A}"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5681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402336" y="457200"/>
            <a:ext cx="11582400" cy="841248"/>
          </a:xfrm>
        </p:spPr>
        <p:txBody>
          <a:bodyPr/>
          <a:lstStyle/>
          <a:p>
            <a:r>
              <a:rPr lang="es-ES"/>
              <a:t>Haga clic para modificar el estilo de título del patrón</a:t>
            </a:r>
            <a:endParaRPr lang="en-US"/>
          </a:p>
        </p:txBody>
      </p:sp>
      <p:sp>
        <p:nvSpPr>
          <p:cNvPr id="14" name="13 Marcador de contenido"/>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0 Marcador de fecha"/>
          <p:cNvSpPr>
            <a:spLocks noGrp="1"/>
          </p:cNvSpPr>
          <p:nvPr>
            <p:ph type="dt" sz="half" idx="10"/>
          </p:nvPr>
        </p:nvSpPr>
        <p:spPr/>
        <p:txBody>
          <a:bodyPr/>
          <a:lstStyle>
            <a:lvl1pPr>
              <a:defRPr/>
            </a:lvl1pPr>
          </a:lstStyle>
          <a:p>
            <a:pPr fontAlgn="base">
              <a:spcBef>
                <a:spcPct val="0"/>
              </a:spcBef>
              <a:spcAft>
                <a:spcPct val="0"/>
              </a:spcAft>
              <a:defRPr/>
            </a:pPr>
            <a:fld id="{7D139A9C-4812-40F0-A179-A4B9050706B4}"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6" name="27 Marcador de pie de página"/>
          <p:cNvSpPr>
            <a:spLocks noGrp="1"/>
          </p:cNvSpPr>
          <p:nvPr>
            <p:ph type="ftr" sz="quarter" idx="11"/>
          </p:nvPr>
        </p:nvSpPr>
        <p:spPr/>
        <p:txBody>
          <a:bodyPr/>
          <a:lstStyle>
            <a:lvl1pPr>
              <a:defRPr/>
            </a:lvl1pPr>
          </a:lstStyle>
          <a:p>
            <a:pPr fontAlgn="base">
              <a:spcBef>
                <a:spcPct val="0"/>
              </a:spcBef>
              <a:spcAft>
                <a:spcPct val="0"/>
              </a:spcAft>
              <a:defRPr/>
            </a:pPr>
            <a:endParaRPr lang="es-CO">
              <a:solidFill>
                <a:srgbClr val="F0A22E">
                  <a:shade val="75000"/>
                </a:srgbClr>
              </a:solidFill>
            </a:endParaRPr>
          </a:p>
        </p:txBody>
      </p:sp>
      <p:sp>
        <p:nvSpPr>
          <p:cNvPr id="7" name="4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D69F5CFD-7202-4DD9-A523-C117CEB64E9A}"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172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12 Conector recto"/>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9" name="28 Título"/>
          <p:cNvSpPr>
            <a:spLocks noGrp="1"/>
          </p:cNvSpPr>
          <p:nvPr>
            <p:ph type="title"/>
          </p:nvPr>
        </p:nvSpPr>
        <p:spPr>
          <a:xfrm>
            <a:off x="406400" y="5410200"/>
            <a:ext cx="11480800" cy="882650"/>
          </a:xfrm>
        </p:spPr>
        <p:txBody>
          <a:bodyPr/>
          <a:lstStyle>
            <a:lvl1pPr>
              <a:defRPr/>
            </a:lvl1pPr>
          </a:lstStyle>
          <a:p>
            <a:r>
              <a:rPr lang="es-ES"/>
              <a:t>Haga clic para modificar el estilo de título del patrón</a:t>
            </a:r>
            <a:endParaRPr lang="en-US"/>
          </a:p>
        </p:txBody>
      </p:sp>
      <p:sp>
        <p:nvSpPr>
          <p:cNvPr id="13" name="12 Marcador de texto"/>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25" name="24 Marcador de texto"/>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contenido"/>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8" name="27 Marcador de contenido"/>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9 Marcador de fecha"/>
          <p:cNvSpPr>
            <a:spLocks noGrp="1"/>
          </p:cNvSpPr>
          <p:nvPr>
            <p:ph type="dt" sz="half" idx="10"/>
          </p:nvPr>
        </p:nvSpPr>
        <p:spPr/>
        <p:txBody>
          <a:bodyPr/>
          <a:lstStyle>
            <a:lvl1pPr>
              <a:defRPr/>
            </a:lvl1pPr>
          </a:lstStyle>
          <a:p>
            <a:pPr fontAlgn="base">
              <a:spcBef>
                <a:spcPct val="0"/>
              </a:spcBef>
              <a:spcAft>
                <a:spcPct val="0"/>
              </a:spcAft>
              <a:defRPr/>
            </a:pPr>
            <a:fld id="{E9D4B653-F581-4057-9C77-6D0B9847372C}"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9" name="5 Marcador de pie de página"/>
          <p:cNvSpPr>
            <a:spLocks noGrp="1"/>
          </p:cNvSpPr>
          <p:nvPr>
            <p:ph type="ftr" sz="quarter" idx="11"/>
          </p:nvPr>
        </p:nvSpPr>
        <p:spPr/>
        <p:txBody>
          <a:bodyPr/>
          <a:lstStyle>
            <a:lvl1pPr>
              <a:defRPr/>
            </a:lvl1pPr>
          </a:lstStyle>
          <a:p>
            <a:pPr fontAlgn="base">
              <a:spcBef>
                <a:spcPct val="0"/>
              </a:spcBef>
              <a:spcAft>
                <a:spcPct val="0"/>
              </a:spcAft>
              <a:defRPr/>
            </a:pPr>
            <a:endParaRPr lang="es-CO">
              <a:solidFill>
                <a:srgbClr val="F0A22E">
                  <a:shade val="75000"/>
                </a:srgbClr>
              </a:solidFill>
            </a:endParaRPr>
          </a:p>
        </p:txBody>
      </p:sp>
      <p:sp>
        <p:nvSpPr>
          <p:cNvPr id="10" name="6 Marcador de número de diapositiva"/>
          <p:cNvSpPr>
            <a:spLocks noGrp="1"/>
          </p:cNvSpPr>
          <p:nvPr>
            <p:ph type="sldNum" sz="quarter" idx="12"/>
          </p:nvPr>
        </p:nvSpPr>
        <p:spPr>
          <a:xfrm>
            <a:off x="10972800" y="6477000"/>
            <a:ext cx="1016000" cy="247650"/>
          </a:xfrm>
        </p:spPr>
        <p:txBody>
          <a:bodyPr/>
          <a:lstStyle>
            <a:lvl1pPr>
              <a:defRPr smtClean="0"/>
            </a:lvl1pPr>
          </a:lstStyle>
          <a:p>
            <a:pPr fontAlgn="base">
              <a:spcBef>
                <a:spcPct val="0"/>
              </a:spcBef>
              <a:spcAft>
                <a:spcPct val="0"/>
              </a:spcAft>
              <a:defRPr/>
            </a:pPr>
            <a:fld id="{FA6D892E-2791-40CC-890A-AA1C1348744B}"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116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402336" y="457200"/>
            <a:ext cx="11582400" cy="841248"/>
          </a:xfrm>
        </p:spPr>
        <p:txBody>
          <a:bodyPr/>
          <a:lstStyle/>
          <a:p>
            <a:r>
              <a:rPr lang="es-ES"/>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fontAlgn="base">
              <a:spcBef>
                <a:spcPct val="0"/>
              </a:spcBef>
              <a:spcAft>
                <a:spcPct val="0"/>
              </a:spcAft>
              <a:defRPr/>
            </a:pPr>
            <a:fld id="{CEF59382-F488-466B-8B52-79C72C1AABF2}"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4" name="27 Marcador de pie de página"/>
          <p:cNvSpPr>
            <a:spLocks noGrp="1"/>
          </p:cNvSpPr>
          <p:nvPr>
            <p:ph type="ftr" sz="quarter" idx="11"/>
          </p:nvPr>
        </p:nvSpPr>
        <p:spPr/>
        <p:txBody>
          <a:bodyPr/>
          <a:lstStyle>
            <a:lvl1pPr>
              <a:defRPr/>
            </a:lvl1pPr>
          </a:lstStyle>
          <a:p>
            <a:pPr fontAlgn="base">
              <a:spcBef>
                <a:spcPct val="0"/>
              </a:spcBef>
              <a:spcAft>
                <a:spcPct val="0"/>
              </a:spcAft>
              <a:defRPr/>
            </a:pPr>
            <a:endParaRPr lang="es-CO">
              <a:solidFill>
                <a:srgbClr val="F0A22E">
                  <a:shade val="75000"/>
                </a:srgbClr>
              </a:solidFill>
            </a:endParaRPr>
          </a:p>
        </p:txBody>
      </p:sp>
      <p:sp>
        <p:nvSpPr>
          <p:cNvPr id="5" name="4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8BD5ED6C-617E-4A6C-9485-B41C372D246D}"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127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fontAlgn="base">
              <a:spcBef>
                <a:spcPct val="0"/>
              </a:spcBef>
              <a:spcAft>
                <a:spcPct val="0"/>
              </a:spcAft>
              <a:defRPr/>
            </a:pPr>
            <a:fld id="{3E5A015D-2397-45E2-AD39-CA19130C2D10}"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3" name="23 Marcador de pie de página"/>
          <p:cNvSpPr>
            <a:spLocks noGrp="1"/>
          </p:cNvSpPr>
          <p:nvPr>
            <p:ph type="ftr" sz="quarter" idx="11"/>
          </p:nvPr>
        </p:nvSpPr>
        <p:spPr/>
        <p:txBody>
          <a:bodyPr/>
          <a:lstStyle>
            <a:lvl1pPr>
              <a:defRPr/>
            </a:lvl1pPr>
          </a:lstStyle>
          <a:p>
            <a:pPr fontAlgn="base">
              <a:spcBef>
                <a:spcPct val="0"/>
              </a:spcBef>
              <a:spcAft>
                <a:spcPct val="0"/>
              </a:spcAft>
              <a:defRPr/>
            </a:pPr>
            <a:endParaRPr lang="es-CO">
              <a:solidFill>
                <a:srgbClr val="F0A22E">
                  <a:shade val="75000"/>
                </a:srgbClr>
              </a:solidFill>
            </a:endParaRPr>
          </a:p>
        </p:txBody>
      </p:sp>
      <p:sp>
        <p:nvSpPr>
          <p:cNvPr id="4" name="6 Marcador de número de diapositiva"/>
          <p:cNvSpPr>
            <a:spLocks noGrp="1"/>
          </p:cNvSpPr>
          <p:nvPr>
            <p:ph type="sldNum" sz="quarter" idx="12"/>
          </p:nvPr>
        </p:nvSpPr>
        <p:spPr/>
        <p:txBody>
          <a:bodyPr/>
          <a:lstStyle>
            <a:lvl1pPr>
              <a:defRPr smtClean="0"/>
            </a:lvl1pPr>
          </a:lstStyle>
          <a:p>
            <a:pPr fontAlgn="base">
              <a:spcBef>
                <a:spcPct val="0"/>
              </a:spcBef>
              <a:spcAft>
                <a:spcPct val="0"/>
              </a:spcAft>
              <a:defRPr/>
            </a:pPr>
            <a:fld id="{F09966D5-0212-4812-B87D-0CDF96801CB0}"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305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12 Conector recto"/>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 name="11 Título"/>
          <p:cNvSpPr>
            <a:spLocks noGrp="1"/>
          </p:cNvSpPr>
          <p:nvPr>
            <p:ph type="title"/>
          </p:nvPr>
        </p:nvSpPr>
        <p:spPr>
          <a:xfrm>
            <a:off x="609600" y="5486400"/>
            <a:ext cx="11277600" cy="520700"/>
          </a:xfrm>
        </p:spPr>
        <p:txBody>
          <a:bodyPr/>
          <a:lstStyle>
            <a:lvl1pPr algn="l">
              <a:buNone/>
              <a:defRPr sz="2000" b="1"/>
            </a:lvl1pPr>
          </a:lstStyle>
          <a:p>
            <a:r>
              <a:rPr lang="es-ES"/>
              <a:t>Haga clic para modificar el estilo de título del patrón</a:t>
            </a:r>
            <a:endParaRPr lang="en-US"/>
          </a:p>
        </p:txBody>
      </p:sp>
      <p:sp>
        <p:nvSpPr>
          <p:cNvPr id="26" name="25 Marcador de texto"/>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14" name="13 Marcador de contenido"/>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24 Marcador de fecha"/>
          <p:cNvSpPr>
            <a:spLocks noGrp="1"/>
          </p:cNvSpPr>
          <p:nvPr>
            <p:ph type="dt" sz="half" idx="10"/>
          </p:nvPr>
        </p:nvSpPr>
        <p:spPr/>
        <p:txBody>
          <a:bodyPr/>
          <a:lstStyle>
            <a:lvl1pPr>
              <a:defRPr/>
            </a:lvl1pPr>
          </a:lstStyle>
          <a:p>
            <a:pPr fontAlgn="base">
              <a:spcBef>
                <a:spcPct val="0"/>
              </a:spcBef>
              <a:spcAft>
                <a:spcPct val="0"/>
              </a:spcAft>
              <a:defRPr/>
            </a:pPr>
            <a:fld id="{1A1E8628-8BD4-46E5-90B0-16EED911BE9A}"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7" name="28 Marcador de pie de página"/>
          <p:cNvSpPr>
            <a:spLocks noGrp="1"/>
          </p:cNvSpPr>
          <p:nvPr>
            <p:ph type="ftr" sz="quarter" idx="11"/>
          </p:nvPr>
        </p:nvSpPr>
        <p:spPr/>
        <p:txBody>
          <a:bodyPr/>
          <a:lstStyle>
            <a:lvl1pPr>
              <a:defRPr/>
            </a:lvl1pPr>
          </a:lstStyle>
          <a:p>
            <a:pPr fontAlgn="base">
              <a:spcBef>
                <a:spcPct val="0"/>
              </a:spcBef>
              <a:spcAft>
                <a:spcPct val="0"/>
              </a:spcAft>
              <a:defRPr/>
            </a:pPr>
            <a:endParaRPr lang="es-CO">
              <a:solidFill>
                <a:srgbClr val="F0A22E">
                  <a:shade val="75000"/>
                </a:srgbClr>
              </a:solidFill>
            </a:endParaRPr>
          </a:p>
        </p:txBody>
      </p:sp>
      <p:sp>
        <p:nvSpPr>
          <p:cNvPr id="8" name="6 Marcador de número de diapositiva"/>
          <p:cNvSpPr>
            <a:spLocks noGrp="1"/>
          </p:cNvSpPr>
          <p:nvPr>
            <p:ph type="sldNum" sz="quarter" idx="12"/>
          </p:nvPr>
        </p:nvSpPr>
        <p:spPr/>
        <p:txBody>
          <a:bodyPr/>
          <a:lstStyle>
            <a:lvl1pPr>
              <a:defRPr smtClean="0"/>
            </a:lvl1pPr>
          </a:lstStyle>
          <a:p>
            <a:pPr fontAlgn="base">
              <a:spcBef>
                <a:spcPct val="0"/>
              </a:spcBef>
              <a:spcAft>
                <a:spcPct val="0"/>
              </a:spcAft>
              <a:defRPr/>
            </a:pPr>
            <a:fld id="{1504D4D1-7547-4236-9BAF-76AEC85F9CAE}"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42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9EE2335-AEFD-44C8-AC84-921E12766E80}" type="datetimeFigureOut">
              <a:rPr lang="es-CO" smtClean="0"/>
              <a:t>1/08/2023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83FB191-2259-4A97-8159-DF6F3BA40895}" type="slidenum">
              <a:rPr lang="es-CO" smtClean="0"/>
              <a:t>‹#›</a:t>
            </a:fld>
            <a:endParaRPr lang="es-CO"/>
          </a:p>
        </p:txBody>
      </p:sp>
    </p:spTree>
    <p:extLst>
      <p:ext uri="{BB962C8B-B14F-4D97-AF65-F5344CB8AC3E}">
        <p14:creationId xmlns:p14="http://schemas.microsoft.com/office/powerpoint/2010/main" val="41651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17" name="16 Título"/>
          <p:cNvSpPr>
            <a:spLocks noGrp="1"/>
          </p:cNvSpPr>
          <p:nvPr>
            <p:ph type="title"/>
          </p:nvPr>
        </p:nvSpPr>
        <p:spPr>
          <a:xfrm>
            <a:off x="508000" y="4993760"/>
            <a:ext cx="7823200" cy="522288"/>
          </a:xfrm>
        </p:spPr>
        <p:txBody>
          <a:bodyPr/>
          <a:lstStyle>
            <a:lvl1pPr algn="l">
              <a:buNone/>
              <a:defRPr sz="2000" b="1"/>
            </a:lvl1pPr>
          </a:lstStyle>
          <a:p>
            <a:r>
              <a:rPr lang="es-ES"/>
              <a:t>Haga clic para modificar el estilo de título del patrón</a:t>
            </a:r>
            <a:endParaRPr lang="en-US"/>
          </a:p>
        </p:txBody>
      </p:sp>
      <p:sp>
        <p:nvSpPr>
          <p:cNvPr id="26" name="25 Marcador de texto"/>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fontAlgn="base">
              <a:spcBef>
                <a:spcPct val="0"/>
              </a:spcBef>
              <a:spcAft>
                <a:spcPct val="0"/>
              </a:spcAft>
              <a:defRPr/>
            </a:pPr>
            <a:fld id="{96F18E39-865A-4815-B2D3-D6D26788EBB6}"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6" name="4 Marcador de pie de página"/>
          <p:cNvSpPr>
            <a:spLocks noGrp="1"/>
          </p:cNvSpPr>
          <p:nvPr>
            <p:ph type="ftr" sz="quarter" idx="11"/>
          </p:nvPr>
        </p:nvSpPr>
        <p:spPr/>
        <p:txBody>
          <a:bodyPr/>
          <a:lstStyle>
            <a:lvl1pPr>
              <a:defRPr/>
            </a:lvl1pPr>
          </a:lstStyle>
          <a:p>
            <a:pPr fontAlgn="base">
              <a:spcBef>
                <a:spcPct val="0"/>
              </a:spcBef>
              <a:spcAft>
                <a:spcPct val="0"/>
              </a:spcAft>
              <a:defRPr/>
            </a:pPr>
            <a:endParaRPr lang="es-CO">
              <a:solidFill>
                <a:srgbClr val="F0A22E">
                  <a:shade val="75000"/>
                </a:srgbClr>
              </a:solidFill>
            </a:endParaRPr>
          </a:p>
        </p:txBody>
      </p:sp>
      <p:sp>
        <p:nvSpPr>
          <p:cNvPr id="7" name="30 Marcador de número de diapositiva"/>
          <p:cNvSpPr>
            <a:spLocks noGrp="1"/>
          </p:cNvSpPr>
          <p:nvPr>
            <p:ph type="sldNum" sz="quarter" idx="12"/>
          </p:nvPr>
        </p:nvSpPr>
        <p:spPr/>
        <p:txBody>
          <a:bodyPr/>
          <a:lstStyle>
            <a:lvl1pPr>
              <a:defRPr smtClean="0"/>
            </a:lvl1pPr>
          </a:lstStyle>
          <a:p>
            <a:pPr fontAlgn="base">
              <a:spcBef>
                <a:spcPct val="0"/>
              </a:spcBef>
              <a:spcAft>
                <a:spcPct val="0"/>
              </a:spcAft>
              <a:defRPr/>
            </a:pPr>
            <a:fld id="{E05866F6-7E30-4413-B2EC-D51DD50E67C0}"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899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0 Marcador de fecha"/>
          <p:cNvSpPr>
            <a:spLocks noGrp="1"/>
          </p:cNvSpPr>
          <p:nvPr>
            <p:ph type="dt" sz="half" idx="10"/>
          </p:nvPr>
        </p:nvSpPr>
        <p:spPr/>
        <p:txBody>
          <a:bodyPr/>
          <a:lstStyle>
            <a:lvl1pPr>
              <a:defRPr/>
            </a:lvl1pPr>
          </a:lstStyle>
          <a:p>
            <a:pPr fontAlgn="base">
              <a:spcBef>
                <a:spcPct val="0"/>
              </a:spcBef>
              <a:spcAft>
                <a:spcPct val="0"/>
              </a:spcAft>
              <a:defRPr/>
            </a:pPr>
            <a:fld id="{A7475559-03A2-4361-BF59-AAC259536CBA}"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5" name="27 Marcador de pie de página"/>
          <p:cNvSpPr>
            <a:spLocks noGrp="1"/>
          </p:cNvSpPr>
          <p:nvPr>
            <p:ph type="ftr" sz="quarter" idx="11"/>
          </p:nvPr>
        </p:nvSpPr>
        <p:spPr/>
        <p:txBody>
          <a:bodyPr/>
          <a:lstStyle>
            <a:lvl1pPr>
              <a:defRPr/>
            </a:lvl1pPr>
          </a:lstStyle>
          <a:p>
            <a:pPr fontAlgn="base">
              <a:spcBef>
                <a:spcPct val="0"/>
              </a:spcBef>
              <a:spcAft>
                <a:spcPct val="0"/>
              </a:spcAft>
              <a:defRPr/>
            </a:pPr>
            <a:endParaRPr lang="es-CO">
              <a:solidFill>
                <a:srgbClr val="F0A22E">
                  <a:shade val="75000"/>
                </a:srgbClr>
              </a:solidFill>
            </a:endParaRPr>
          </a:p>
        </p:txBody>
      </p:sp>
      <p:sp>
        <p:nvSpPr>
          <p:cNvPr id="6" name="4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2E0B883B-69A8-4BC4-82B5-FAFB102F985C}"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708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44000" y="549277"/>
            <a:ext cx="2438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549277"/>
            <a:ext cx="83312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pPr fontAlgn="base">
              <a:spcBef>
                <a:spcPct val="0"/>
              </a:spcBef>
              <a:spcAft>
                <a:spcPct val="0"/>
              </a:spcAft>
              <a:defRPr/>
            </a:pPr>
            <a:fld id="{09E882CF-0A79-45FA-897A-AD9A0F4514D2}"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5" name="4 Marcador de pie de página"/>
          <p:cNvSpPr>
            <a:spLocks noGrp="1"/>
          </p:cNvSpPr>
          <p:nvPr>
            <p:ph type="ftr" sz="quarter" idx="11"/>
          </p:nvPr>
        </p:nvSpPr>
        <p:spPr/>
        <p:txBody>
          <a:bodyPr/>
          <a:lstStyle>
            <a:lvl1pPr>
              <a:defRPr/>
            </a:lvl1pPr>
          </a:lstStyle>
          <a:p>
            <a:pPr fontAlgn="base">
              <a:spcBef>
                <a:spcPct val="0"/>
              </a:spcBef>
              <a:spcAft>
                <a:spcPct val="0"/>
              </a:spcAft>
              <a:defRPr/>
            </a:pPr>
            <a:endParaRPr lang="es-CO">
              <a:solidFill>
                <a:srgbClr val="F0A22E">
                  <a:shade val="75000"/>
                </a:srgbClr>
              </a:solidFill>
            </a:endParaRPr>
          </a:p>
        </p:txBody>
      </p:sp>
      <p:sp>
        <p:nvSpPr>
          <p:cNvPr id="6" name="5 Marcador de número de diapositiva"/>
          <p:cNvSpPr>
            <a:spLocks noGrp="1"/>
          </p:cNvSpPr>
          <p:nvPr>
            <p:ph type="sldNum" sz="quarter" idx="12"/>
          </p:nvPr>
        </p:nvSpPr>
        <p:spPr/>
        <p:txBody>
          <a:bodyPr/>
          <a:lstStyle>
            <a:lvl1pPr>
              <a:defRPr smtClean="0"/>
            </a:lvl1pPr>
          </a:lstStyle>
          <a:p>
            <a:pPr fontAlgn="base">
              <a:spcBef>
                <a:spcPct val="0"/>
              </a:spcBef>
              <a:spcAft>
                <a:spcPct val="0"/>
              </a:spcAft>
              <a:defRPr/>
            </a:pPr>
            <a:fld id="{75F5B7FB-09B8-4CB3-870B-83D0875F56B4}"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60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9EE2335-AEFD-44C8-AC84-921E12766E80}" type="datetimeFigureOut">
              <a:rPr lang="es-CO" smtClean="0"/>
              <a:t>1/08/2023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83FB191-2259-4A97-8159-DF6F3BA40895}" type="slidenum">
              <a:rPr lang="es-CO" smtClean="0"/>
              <a:t>‹#›</a:t>
            </a:fld>
            <a:endParaRPr lang="es-CO"/>
          </a:p>
        </p:txBody>
      </p:sp>
    </p:spTree>
    <p:extLst>
      <p:ext uri="{BB962C8B-B14F-4D97-AF65-F5344CB8AC3E}">
        <p14:creationId xmlns:p14="http://schemas.microsoft.com/office/powerpoint/2010/main" val="273955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9EE2335-AEFD-44C8-AC84-921E12766E80}" type="datetimeFigureOut">
              <a:rPr lang="es-CO" smtClean="0"/>
              <a:t>1/08/2023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83FB191-2259-4A97-8159-DF6F3BA40895}" type="slidenum">
              <a:rPr lang="es-CO" smtClean="0"/>
              <a:t>‹#›</a:t>
            </a:fld>
            <a:endParaRPr lang="es-CO"/>
          </a:p>
        </p:txBody>
      </p:sp>
    </p:spTree>
    <p:extLst>
      <p:ext uri="{BB962C8B-B14F-4D97-AF65-F5344CB8AC3E}">
        <p14:creationId xmlns:p14="http://schemas.microsoft.com/office/powerpoint/2010/main" val="110066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9EE2335-AEFD-44C8-AC84-921E12766E80}" type="datetimeFigureOut">
              <a:rPr lang="es-CO" smtClean="0"/>
              <a:t>1/08/2023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83FB191-2259-4A97-8159-DF6F3BA40895}" type="slidenum">
              <a:rPr lang="es-CO" smtClean="0"/>
              <a:t>‹#›</a:t>
            </a:fld>
            <a:endParaRPr lang="es-CO"/>
          </a:p>
        </p:txBody>
      </p:sp>
    </p:spTree>
    <p:extLst>
      <p:ext uri="{BB962C8B-B14F-4D97-AF65-F5344CB8AC3E}">
        <p14:creationId xmlns:p14="http://schemas.microsoft.com/office/powerpoint/2010/main" val="39112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9EE2335-AEFD-44C8-AC84-921E12766E80}" type="datetimeFigureOut">
              <a:rPr lang="es-CO" smtClean="0"/>
              <a:t>1/08/2023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83FB191-2259-4A97-8159-DF6F3BA40895}" type="slidenum">
              <a:rPr lang="es-CO" smtClean="0"/>
              <a:t>‹#›</a:t>
            </a:fld>
            <a:endParaRPr lang="es-CO"/>
          </a:p>
        </p:txBody>
      </p:sp>
    </p:spTree>
    <p:extLst>
      <p:ext uri="{BB962C8B-B14F-4D97-AF65-F5344CB8AC3E}">
        <p14:creationId xmlns:p14="http://schemas.microsoft.com/office/powerpoint/2010/main" val="738217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9EE2335-AEFD-44C8-AC84-921E12766E80}" type="datetimeFigureOut">
              <a:rPr lang="es-CO" smtClean="0"/>
              <a:t>1/08/2023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83FB191-2259-4A97-8159-DF6F3BA40895}" type="slidenum">
              <a:rPr lang="es-CO" smtClean="0"/>
              <a:t>‹#›</a:t>
            </a:fld>
            <a:endParaRPr lang="es-CO"/>
          </a:p>
        </p:txBody>
      </p:sp>
    </p:spTree>
    <p:extLst>
      <p:ext uri="{BB962C8B-B14F-4D97-AF65-F5344CB8AC3E}">
        <p14:creationId xmlns:p14="http://schemas.microsoft.com/office/powerpoint/2010/main" val="217018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9EE2335-AEFD-44C8-AC84-921E12766E80}" type="datetimeFigureOut">
              <a:rPr lang="es-CO" smtClean="0"/>
              <a:t>1/08/2023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83FB191-2259-4A97-8159-DF6F3BA40895}" type="slidenum">
              <a:rPr lang="es-CO" smtClean="0"/>
              <a:t>‹#›</a:t>
            </a:fld>
            <a:endParaRPr lang="es-CO"/>
          </a:p>
        </p:txBody>
      </p:sp>
    </p:spTree>
    <p:extLst>
      <p:ext uri="{BB962C8B-B14F-4D97-AF65-F5344CB8AC3E}">
        <p14:creationId xmlns:p14="http://schemas.microsoft.com/office/powerpoint/2010/main" val="98893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9EE2335-AEFD-44C8-AC84-921E12766E80}" type="datetimeFigureOut">
              <a:rPr lang="es-CO" smtClean="0"/>
              <a:t>1/08/2023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83FB191-2259-4A97-8159-DF6F3BA40895}" type="slidenum">
              <a:rPr lang="es-CO" smtClean="0"/>
              <a:t>‹#›</a:t>
            </a:fld>
            <a:endParaRPr lang="es-CO"/>
          </a:p>
        </p:txBody>
      </p:sp>
    </p:spTree>
    <p:extLst>
      <p:ext uri="{BB962C8B-B14F-4D97-AF65-F5344CB8AC3E}">
        <p14:creationId xmlns:p14="http://schemas.microsoft.com/office/powerpoint/2010/main" val="1349668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E2335-AEFD-44C8-AC84-921E12766E80}" type="datetimeFigureOut">
              <a:rPr lang="es-CO" smtClean="0"/>
              <a:t>1/08/2023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FB191-2259-4A97-8159-DF6F3BA40895}" type="slidenum">
              <a:rPr lang="es-CO" smtClean="0"/>
              <a:t>‹#›</a:t>
            </a:fld>
            <a:endParaRPr lang="es-CO"/>
          </a:p>
        </p:txBody>
      </p:sp>
    </p:spTree>
    <p:extLst>
      <p:ext uri="{BB962C8B-B14F-4D97-AF65-F5344CB8AC3E}">
        <p14:creationId xmlns:p14="http://schemas.microsoft.com/office/powerpoint/2010/main" val="4112185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29" name="7 Marcador de texto"/>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n-US" altLang="es-CO"/>
          </a:p>
        </p:txBody>
      </p:sp>
      <p:sp>
        <p:nvSpPr>
          <p:cNvPr id="11" name="10 Marcador de fecha"/>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fontAlgn="base">
              <a:spcBef>
                <a:spcPct val="0"/>
              </a:spcBef>
              <a:spcAft>
                <a:spcPct val="0"/>
              </a:spcAft>
              <a:defRPr/>
            </a:pPr>
            <a:fld id="{81A90602-C617-4CCB-B520-D4C3FC7088EC}" type="datetimeFigureOut">
              <a:rPr lang="es-CO" smtClean="0">
                <a:solidFill>
                  <a:srgbClr val="F0A22E">
                    <a:shade val="75000"/>
                  </a:srgbClr>
                </a:solidFill>
              </a:rPr>
              <a:pPr fontAlgn="base">
                <a:spcBef>
                  <a:spcPct val="0"/>
                </a:spcBef>
                <a:spcAft>
                  <a:spcPct val="0"/>
                </a:spcAft>
                <a:defRPr/>
              </a:pPr>
              <a:t>1/08/2023</a:t>
            </a:fld>
            <a:endParaRPr lang="es-CO">
              <a:solidFill>
                <a:srgbClr val="F0A22E">
                  <a:shade val="75000"/>
                </a:srgbClr>
              </a:solidFill>
            </a:endParaRPr>
          </a:p>
        </p:txBody>
      </p:sp>
      <p:sp>
        <p:nvSpPr>
          <p:cNvPr id="28" name="27 Marcador de pie de página"/>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fontAlgn="base">
              <a:spcBef>
                <a:spcPct val="0"/>
              </a:spcBef>
              <a:spcAft>
                <a:spcPct val="0"/>
              </a:spcAft>
              <a:defRPr/>
            </a:pPr>
            <a:endParaRPr lang="es-CO">
              <a:solidFill>
                <a:srgbClr val="F0A22E">
                  <a:shade val="75000"/>
                </a:srgbClr>
              </a:solidFill>
            </a:endParaRPr>
          </a:p>
        </p:txBody>
      </p:sp>
      <p:sp>
        <p:nvSpPr>
          <p:cNvPr id="5" name="4 Marcador de número de diapositiva"/>
          <p:cNvSpPr>
            <a:spLocks noGrp="1"/>
          </p:cNvSpPr>
          <p:nvPr>
            <p:ph type="sldNum" sz="quarter" idx="4"/>
          </p:nvPr>
        </p:nvSpPr>
        <p:spPr>
          <a:xfrm>
            <a:off x="10972800" y="6477001"/>
            <a:ext cx="1016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fontAlgn="base">
              <a:spcBef>
                <a:spcPct val="0"/>
              </a:spcBef>
              <a:spcAft>
                <a:spcPct val="0"/>
              </a:spcAft>
              <a:defRPr/>
            </a:pPr>
            <a:fld id="{199DB7A7-7D53-4B2B-BBBC-645A3DA0F43F}" type="slidenum">
              <a:rPr lang="es-CO" altLang="es-CO" smtClean="0">
                <a:latin typeface="Arial" panose="020B0604020202020204" pitchFamily="34" charset="0"/>
                <a:cs typeface="Arial" panose="020B0604020202020204" pitchFamily="34" charset="0"/>
              </a:rPr>
              <a:pPr fontAlgn="base">
                <a:spcBef>
                  <a:spcPct val="0"/>
                </a:spcBef>
                <a:spcAft>
                  <a:spcPct val="0"/>
                </a:spcAft>
                <a:defRPr/>
              </a:pPr>
              <a:t>‹#›</a:t>
            </a:fld>
            <a:endParaRPr lang="es-CO" altLang="es-CO">
              <a:latin typeface="Arial" panose="020B0604020202020204" pitchFamily="34" charset="0"/>
              <a:cs typeface="Arial" panose="020B0604020202020204" pitchFamily="34" charset="0"/>
            </a:endParaRPr>
          </a:p>
        </p:txBody>
      </p:sp>
      <p:sp>
        <p:nvSpPr>
          <p:cNvPr id="10" name="9 Marcador de título"/>
          <p:cNvSpPr>
            <a:spLocks noGrp="1"/>
          </p:cNvSpPr>
          <p:nvPr>
            <p:ph type="title"/>
          </p:nvPr>
        </p:nvSpPr>
        <p:spPr>
          <a:xfrm>
            <a:off x="406400" y="457200"/>
            <a:ext cx="11582400" cy="838200"/>
          </a:xfrm>
          <a:prstGeom prst="rect">
            <a:avLst/>
          </a:prstGeom>
        </p:spPr>
        <p:txBody>
          <a:bodyPr vert="horz" anchor="ctr">
            <a:normAutofit/>
          </a:bodyPr>
          <a:lstStyle/>
          <a:p>
            <a:r>
              <a:rPr lang="es-ES"/>
              <a:t>Haga clic para modificar el estilo de título del patrón</a:t>
            </a:r>
            <a:endParaRPr lang="en-US"/>
          </a:p>
        </p:txBody>
      </p:sp>
      <p:sp>
        <p:nvSpPr>
          <p:cNvPr id="9" name="8 Conector recto"/>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 name="11 Conector recto"/>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033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aminosdeconversion.wordpress.com/2014/03/18/san-jose-esposo-de-la-virgen-maria"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graciasmedallamilagrosa.blogspot.com/2012/03/san-jose-esposo-de-maria-inmaculada.html"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2" name="CuadroTexto 1"/>
          <p:cNvSpPr txBox="1"/>
          <p:nvPr/>
        </p:nvSpPr>
        <p:spPr>
          <a:xfrm>
            <a:off x="64008" y="1874520"/>
            <a:ext cx="12127992" cy="332398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CO" sz="7000" dirty="0">
                <a:solidFill>
                  <a:schemeClr val="tx1">
                    <a:lumMod val="65000"/>
                    <a:lumOff val="35000"/>
                  </a:schemeClr>
                </a:solidFill>
                <a:effectLst>
                  <a:outerShdw blurRad="38100" dist="38100" dir="2700000" algn="tl">
                    <a:srgbClr val="000000">
                      <a:alpha val="43137"/>
                    </a:srgbClr>
                  </a:outerShdw>
                </a:effectLst>
              </a:rPr>
              <a:t>San José nos reta a ser buenos padres… en la espiritualidad de la Iglesia (doméstica) hoy. </a:t>
            </a:r>
          </a:p>
        </p:txBody>
      </p:sp>
    </p:spTree>
    <p:extLst>
      <p:ext uri="{BB962C8B-B14F-4D97-AF65-F5344CB8AC3E}">
        <p14:creationId xmlns:p14="http://schemas.microsoft.com/office/powerpoint/2010/main" val="216725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75C02B8-3632-FB46-A7BC-10FF3D2CC3B7}"/>
              </a:ext>
            </a:extLst>
          </p:cNvPr>
          <p:cNvSpPr>
            <a:spLocks noGrp="1"/>
          </p:cNvSpPr>
          <p:nvPr>
            <p:ph type="title"/>
          </p:nvPr>
        </p:nvSpPr>
        <p:spPr>
          <a:xfrm>
            <a:off x="992206" y="1608667"/>
            <a:ext cx="2823275" cy="4501127"/>
          </a:xfrm>
        </p:spPr>
        <p:txBody>
          <a:bodyPr anchor="t">
            <a:normAutofit/>
          </a:bodyPr>
          <a:lstStyle/>
          <a:p>
            <a:pPr algn="r"/>
            <a:r>
              <a:rPr lang="es-CO" sz="3200">
                <a:solidFill>
                  <a:srgbClr val="FFFFFF"/>
                </a:solidFill>
              </a:rPr>
              <a:t>1º. José, esposo de María</a:t>
            </a:r>
            <a:br>
              <a:rPr lang="es-CO" sz="3200">
                <a:solidFill>
                  <a:srgbClr val="FFFFFF"/>
                </a:solidFill>
              </a:rPr>
            </a:br>
            <a:r>
              <a:rPr lang="es-CO" sz="3200">
                <a:solidFill>
                  <a:srgbClr val="FFFFFF"/>
                </a:solidFill>
              </a:rPr>
              <a:t>1.2. LA PLENITUD DE LOS TIEMPOS</a:t>
            </a:r>
          </a:p>
        </p:txBody>
      </p:sp>
      <p:sp>
        <p:nvSpPr>
          <p:cNvPr id="3" name="Marcador de contenido 2">
            <a:extLst>
              <a:ext uri="{FF2B5EF4-FFF2-40B4-BE49-F238E27FC236}">
                <a16:creationId xmlns:a16="http://schemas.microsoft.com/office/drawing/2014/main" id="{65FB7692-8119-764D-A4B4-D699A30DEF07}"/>
              </a:ext>
            </a:extLst>
          </p:cNvPr>
          <p:cNvSpPr>
            <a:spLocks noGrp="1"/>
          </p:cNvSpPr>
          <p:nvPr>
            <p:ph sz="half" idx="1"/>
          </p:nvPr>
        </p:nvSpPr>
        <p:spPr>
          <a:xfrm>
            <a:off x="4211120" y="342901"/>
            <a:ext cx="3218914" cy="5766894"/>
          </a:xfrm>
        </p:spPr>
        <p:txBody>
          <a:bodyPr>
            <a:normAutofit/>
          </a:bodyPr>
          <a:lstStyle/>
          <a:p>
            <a:r>
              <a:rPr lang="es-CO" sz="2000" dirty="0"/>
              <a:t>Tríptico de ella:</a:t>
            </a:r>
          </a:p>
          <a:p>
            <a:r>
              <a:rPr lang="es-CO" sz="2000" dirty="0"/>
              <a:t>Tríptico de ella 1º. Virgen: tiene un solo amor en la vida. </a:t>
            </a:r>
          </a:p>
          <a:p>
            <a:endParaRPr lang="es-CO" sz="2000" dirty="0"/>
          </a:p>
          <a:p>
            <a:endParaRPr lang="es-CO" sz="2000" dirty="0"/>
          </a:p>
          <a:p>
            <a:endParaRPr lang="es-CO" sz="2000" dirty="0"/>
          </a:p>
          <a:p>
            <a:r>
              <a:rPr lang="es-CO" sz="2000" dirty="0"/>
              <a:t>2º. Llamada María, cuyo significado es múltiple. Se puede aplicar a muchas mujeres. </a:t>
            </a:r>
          </a:p>
          <a:p>
            <a:r>
              <a:rPr lang="es-CO" sz="2000" dirty="0"/>
              <a:t>3º. Desposada: Sabe que su vocación es el matrimonio.</a:t>
            </a:r>
          </a:p>
        </p:txBody>
      </p:sp>
      <p:sp>
        <p:nvSpPr>
          <p:cNvPr id="4" name="Marcador de contenido 3">
            <a:extLst>
              <a:ext uri="{FF2B5EF4-FFF2-40B4-BE49-F238E27FC236}">
                <a16:creationId xmlns:a16="http://schemas.microsoft.com/office/drawing/2014/main" id="{8D03FB00-A5E3-6349-862E-F37F93C7989C}"/>
              </a:ext>
            </a:extLst>
          </p:cNvPr>
          <p:cNvSpPr>
            <a:spLocks noGrp="1"/>
          </p:cNvSpPr>
          <p:nvPr>
            <p:ph sz="half" idx="2"/>
          </p:nvPr>
        </p:nvSpPr>
        <p:spPr>
          <a:xfrm>
            <a:off x="7350024" y="342901"/>
            <a:ext cx="4640046" cy="5630109"/>
          </a:xfrm>
        </p:spPr>
        <p:txBody>
          <a:bodyPr>
            <a:noAutofit/>
          </a:bodyPr>
          <a:lstStyle/>
          <a:p>
            <a:pPr algn="just"/>
            <a:r>
              <a:rPr lang="es-CO" sz="2000" dirty="0"/>
              <a:t>Tríptico de él </a:t>
            </a:r>
          </a:p>
          <a:p>
            <a:pPr algn="just"/>
            <a:r>
              <a:rPr lang="es-CO" sz="1500" dirty="0"/>
              <a:t>1º. Varón: </a:t>
            </a:r>
            <a:r>
              <a:rPr lang="el-GR" sz="1500" dirty="0" err="1"/>
              <a:t>ἀνήρ</a:t>
            </a:r>
            <a:r>
              <a:rPr lang="el-GR" sz="1500" dirty="0"/>
              <a:t> - </a:t>
            </a:r>
            <a:r>
              <a:rPr lang="es-CO" sz="1500" dirty="0" err="1"/>
              <a:t>aner</a:t>
            </a:r>
            <a:r>
              <a:rPr lang="es-CO" sz="1500" dirty="0"/>
              <a:t>: Hombre y varón Subraya su virilidad. Identificarlo con su pueblo era una forma de desprecio y hasta de ofensa, ya que de Nazaret nada bueno podía surgir. Lo cierto es que no pertenecía a las castas sacerdotales ni tenía ingresos inexplicables por ser recolector de impuestos. Tampoco era zelote ni celoso fariseo Contaba con el carácter necesario para emprender la marcha a media noche hacia un país desconocido, con lengua distinta y cultura diferente. Tenía fuerza de voluntad y seguridad de sus determinaciones (Cf. Mt 2,13-17). </a:t>
            </a:r>
          </a:p>
          <a:p>
            <a:pPr algn="just"/>
            <a:r>
              <a:rPr lang="es-CO" sz="2000" dirty="0"/>
              <a:t>2º. Llamado Yosef: </a:t>
            </a:r>
            <a:r>
              <a:rPr lang="he-IL" sz="2000" dirty="0" err="1"/>
              <a:t>ףסוי</a:t>
            </a:r>
            <a:r>
              <a:rPr lang="he-IL" sz="2000" dirty="0"/>
              <a:t> </a:t>
            </a:r>
            <a:r>
              <a:rPr lang="es-CO" sz="2000" dirty="0"/>
              <a:t>Significa Dios añade más. Su vida se mueve en el clima donde el Señor da más y más. El Dios del patriarca tiene siempre sorpresas que no se agotan. </a:t>
            </a:r>
          </a:p>
          <a:p>
            <a:pPr algn="just"/>
            <a:r>
              <a:rPr lang="es-CO" sz="2000" dirty="0"/>
              <a:t>3º. De la casa de David: heredero de promesas mesiánicas Es el eslabón por el que se cumple la promesa hecha a David. Era de linaje regio. Es el eslabón por el que se cumple la promesa hecha a David (Cf. 2S 7,16; </a:t>
            </a:r>
            <a:r>
              <a:rPr lang="es-CO" sz="2000" dirty="0" err="1"/>
              <a:t>Lc</a:t>
            </a:r>
            <a:r>
              <a:rPr lang="es-CO" sz="2000" dirty="0"/>
              <a:t> 1,32).</a:t>
            </a:r>
          </a:p>
        </p:txBody>
      </p:sp>
    </p:spTree>
    <p:extLst>
      <p:ext uri="{BB962C8B-B14F-4D97-AF65-F5344CB8AC3E}">
        <p14:creationId xmlns:p14="http://schemas.microsoft.com/office/powerpoint/2010/main" val="14157617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301A6AC-8D10-4832-9D74-3758C383E656}"/>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5" name="Título 4">
            <a:extLst>
              <a:ext uri="{FF2B5EF4-FFF2-40B4-BE49-F238E27FC236}">
                <a16:creationId xmlns:a16="http://schemas.microsoft.com/office/drawing/2014/main" id="{87092AB2-F1ED-6747-B073-ABBFF32EB0F9}"/>
              </a:ext>
            </a:extLst>
          </p:cNvPr>
          <p:cNvSpPr>
            <a:spLocks noGrp="1"/>
          </p:cNvSpPr>
          <p:nvPr>
            <p:ph type="title"/>
          </p:nvPr>
        </p:nvSpPr>
        <p:spPr>
          <a:xfrm>
            <a:off x="838200" y="365125"/>
            <a:ext cx="10515600" cy="1325563"/>
          </a:xfrm>
        </p:spPr>
        <p:txBody>
          <a:bodyPr>
            <a:normAutofit/>
          </a:bodyPr>
          <a:lstStyle/>
          <a:p>
            <a:r>
              <a:rPr lang="es-CO">
                <a:solidFill>
                  <a:srgbClr val="FFFFFF"/>
                </a:solidFill>
              </a:rPr>
              <a:t>PERFIL FINAL DE JOSÉ-ESPOSO </a:t>
            </a:r>
          </a:p>
        </p:txBody>
      </p:sp>
      <p:graphicFrame>
        <p:nvGraphicFramePr>
          <p:cNvPr id="8" name="Marcador de contenido 5">
            <a:extLst>
              <a:ext uri="{FF2B5EF4-FFF2-40B4-BE49-F238E27FC236}">
                <a16:creationId xmlns:a16="http://schemas.microsoft.com/office/drawing/2014/main" id="{86EAD179-81F1-4858-859C-8013570135A8}"/>
              </a:ext>
            </a:extLst>
          </p:cNvPr>
          <p:cNvGraphicFramePr>
            <a:graphicFrameLocks noGrp="1"/>
          </p:cNvGraphicFramePr>
          <p:nvPr>
            <p:ph idx="1"/>
            <p:extLst>
              <p:ext uri="{D42A27DB-BD31-4B8C-83A1-F6EECF244321}">
                <p14:modId xmlns:p14="http://schemas.microsoft.com/office/powerpoint/2010/main" val="34762433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22601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8CAB404-CED1-4541-AFFA-6475946CD02D}"/>
              </a:ext>
            </a:extLst>
          </p:cNvPr>
          <p:cNvSpPr>
            <a:spLocks noGrp="1"/>
          </p:cNvSpPr>
          <p:nvPr>
            <p:ph type="title"/>
          </p:nvPr>
        </p:nvSpPr>
        <p:spPr>
          <a:xfrm>
            <a:off x="992206" y="1608667"/>
            <a:ext cx="2823275" cy="4501127"/>
          </a:xfrm>
        </p:spPr>
        <p:txBody>
          <a:bodyPr anchor="t">
            <a:normAutofit/>
          </a:bodyPr>
          <a:lstStyle/>
          <a:p>
            <a:pPr algn="r"/>
            <a:r>
              <a:rPr lang="es-CO" sz="3200">
                <a:solidFill>
                  <a:srgbClr val="FFFFFF"/>
                </a:solidFill>
              </a:rPr>
              <a:t>2º. José, padre de Jesús. </a:t>
            </a:r>
            <a:br>
              <a:rPr lang="en-US" sz="3200">
                <a:solidFill>
                  <a:srgbClr val="FFFFFF"/>
                </a:solidFill>
              </a:rPr>
            </a:br>
            <a:r>
              <a:rPr lang="es-CO" sz="3200">
                <a:solidFill>
                  <a:srgbClr val="FFFFFF"/>
                </a:solidFill>
              </a:rPr>
              <a:t>CUATRO PUNTOS CARDINALES DEL PERFIL DE JOSÉ </a:t>
            </a:r>
          </a:p>
        </p:txBody>
      </p:sp>
      <p:sp>
        <p:nvSpPr>
          <p:cNvPr id="3" name="Marcador de contenido 2">
            <a:extLst>
              <a:ext uri="{FF2B5EF4-FFF2-40B4-BE49-F238E27FC236}">
                <a16:creationId xmlns:a16="http://schemas.microsoft.com/office/drawing/2014/main" id="{6C2F045D-D540-5647-A508-A8D7B434CD42}"/>
              </a:ext>
            </a:extLst>
          </p:cNvPr>
          <p:cNvSpPr>
            <a:spLocks noGrp="1"/>
          </p:cNvSpPr>
          <p:nvPr>
            <p:ph sz="half" idx="1"/>
          </p:nvPr>
        </p:nvSpPr>
        <p:spPr>
          <a:xfrm>
            <a:off x="4547698" y="389745"/>
            <a:ext cx="3421958" cy="5720050"/>
          </a:xfrm>
        </p:spPr>
        <p:txBody>
          <a:bodyPr>
            <a:noAutofit/>
          </a:bodyPr>
          <a:lstStyle/>
          <a:p>
            <a:r>
              <a:rPr lang="es-CO" sz="1800" dirty="0"/>
              <a:t>A. VARÓN, </a:t>
            </a:r>
            <a:r>
              <a:rPr lang="el-GR" sz="1800" dirty="0"/>
              <a:t>ἈΝΉΡ – </a:t>
            </a:r>
            <a:r>
              <a:rPr lang="es-CO" sz="1800" dirty="0"/>
              <a:t>ANER DE NOMBRE </a:t>
            </a:r>
            <a:r>
              <a:rPr lang="he-IL" sz="1800" dirty="0" err="1"/>
              <a:t>ףסוי</a:t>
            </a:r>
            <a:r>
              <a:rPr lang="he-IL" sz="1800" dirty="0"/>
              <a:t> - </a:t>
            </a:r>
            <a:r>
              <a:rPr lang="es-CO" sz="1800" dirty="0"/>
              <a:t>YOSEF: DIOS DA MÁS Subraya su virilidad. Es réplica del primer hombre del Génesis. Si su nombre significa “Dios añade más” es porque en su vida él espera más de su Señor. Su Dios no tiene límites. Siempre guarda una sorpresa superior. No paga ni cobra. Sólo da. </a:t>
            </a:r>
          </a:p>
          <a:p>
            <a:r>
              <a:rPr lang="es-CO" sz="1800" dirty="0"/>
              <a:t>B. HIJO DE DAVID, ESLABÓN DE CADENA DE LA SALVACIÓN </a:t>
            </a:r>
            <a:r>
              <a:rPr lang="el-GR" sz="1800" dirty="0" err="1"/>
              <a:t>Υἱὸς</a:t>
            </a:r>
            <a:r>
              <a:rPr lang="el-GR" sz="1800" dirty="0"/>
              <a:t> Δαυίδ – </a:t>
            </a:r>
            <a:r>
              <a:rPr lang="es-CO" sz="1800" dirty="0"/>
              <a:t>Hijo de David. Diez siglos antes, Dios había hecho una formal promesa a su siervo David por boca del profeta Natán: un descendiente suyo reinaría eternamente en el trono de Israel. Del tronco de Jesé brotaría un retoño que sería el Mesías, lleno del Espíritu de Dios.</a:t>
            </a:r>
          </a:p>
        </p:txBody>
      </p:sp>
      <p:sp>
        <p:nvSpPr>
          <p:cNvPr id="4" name="Marcador de contenido 3">
            <a:extLst>
              <a:ext uri="{FF2B5EF4-FFF2-40B4-BE49-F238E27FC236}">
                <a16:creationId xmlns:a16="http://schemas.microsoft.com/office/drawing/2014/main" id="{D136614D-7729-464E-8D51-74CF9FB14728}"/>
              </a:ext>
            </a:extLst>
          </p:cNvPr>
          <p:cNvSpPr>
            <a:spLocks noGrp="1"/>
          </p:cNvSpPr>
          <p:nvPr>
            <p:ph sz="half" idx="2"/>
          </p:nvPr>
        </p:nvSpPr>
        <p:spPr>
          <a:xfrm>
            <a:off x="8289696" y="389745"/>
            <a:ext cx="3421957" cy="5720049"/>
          </a:xfrm>
        </p:spPr>
        <p:txBody>
          <a:bodyPr>
            <a:normAutofit fontScale="85000" lnSpcReduction="10000"/>
          </a:bodyPr>
          <a:lstStyle/>
          <a:p>
            <a:r>
              <a:rPr lang="es-CO" sz="2000" dirty="0"/>
              <a:t>C. HOMBRE “JUSTO” POR LA FE Se trata de las tres manecillas del reloj, que avanzan simultáneamente. Al moverse una, también las otras lo hacen. a. Primera manecilla: </a:t>
            </a:r>
            <a:r>
              <a:rPr lang="es-CO" sz="2000" dirty="0">
                <a:solidFill>
                  <a:srgbClr val="FF0000"/>
                </a:solidFill>
              </a:rPr>
              <a:t>Autoestima. Cree en sí mismo El carpintero del pueblo era un hombre resuelto, que sabía tomar decisiones, como dejar su hábitat para internarse en la tierra de los faraones, con su esposa y un pequeño recién nacido.</a:t>
            </a:r>
            <a:r>
              <a:rPr lang="es-CO" sz="2000" u="sng" dirty="0"/>
              <a:t> </a:t>
            </a:r>
            <a:r>
              <a:rPr lang="es-CO" sz="2000" dirty="0"/>
              <a:t>En el </a:t>
            </a:r>
            <a:r>
              <a:rPr lang="es-CO" sz="2000" dirty="0" err="1"/>
              <a:t>protoevangelio</a:t>
            </a:r>
            <a:r>
              <a:rPr lang="es-CO" sz="2000" dirty="0"/>
              <a:t> se habla del Descendiente de una mujer (1) que aplastaría la cabeza del enemigo de la felicidad humana (Cf. </a:t>
            </a:r>
            <a:r>
              <a:rPr lang="es-CO" sz="2000" dirty="0" err="1"/>
              <a:t>Gn</a:t>
            </a:r>
            <a:r>
              <a:rPr lang="es-CO" sz="2000" dirty="0"/>
              <a:t> 3,15). José sabe que esa mujer no cumple su misión sola. Él la acompaña y caminan juntos. Unidos.</a:t>
            </a:r>
          </a:p>
          <a:p>
            <a:r>
              <a:rPr lang="es-CO" sz="2000" dirty="0"/>
              <a:t>D. OBRERO ARTESANO Se le conoce como carpintero, aunque el término griego </a:t>
            </a:r>
            <a:r>
              <a:rPr lang="el-GR" sz="2000" dirty="0" err="1"/>
              <a:t>τέκτον</a:t>
            </a:r>
            <a:r>
              <a:rPr lang="el-GR" sz="2000" dirty="0"/>
              <a:t> – </a:t>
            </a:r>
            <a:r>
              <a:rPr lang="es-CO" sz="2000" dirty="0" err="1"/>
              <a:t>tékton</a:t>
            </a:r>
            <a:r>
              <a:rPr lang="es-CO" sz="2000" dirty="0"/>
              <a:t>, da a entender una persona que hace arte con sus manos.</a:t>
            </a:r>
          </a:p>
          <a:p>
            <a:endParaRPr lang="es-CO" sz="1400" dirty="0"/>
          </a:p>
        </p:txBody>
      </p:sp>
    </p:spTree>
    <p:extLst>
      <p:ext uri="{BB962C8B-B14F-4D97-AF65-F5344CB8AC3E}">
        <p14:creationId xmlns:p14="http://schemas.microsoft.com/office/powerpoint/2010/main" val="56596512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ítulo 4">
            <a:extLst>
              <a:ext uri="{FF2B5EF4-FFF2-40B4-BE49-F238E27FC236}">
                <a16:creationId xmlns:a16="http://schemas.microsoft.com/office/drawing/2014/main" id="{FE305ACA-CFAC-CD4E-A586-884BC5E00FF9}"/>
              </a:ext>
            </a:extLst>
          </p:cNvPr>
          <p:cNvSpPr>
            <a:spLocks noGrp="1"/>
          </p:cNvSpPr>
          <p:nvPr>
            <p:ph type="title"/>
          </p:nvPr>
        </p:nvSpPr>
        <p:spPr>
          <a:xfrm>
            <a:off x="1383564" y="348865"/>
            <a:ext cx="9718111" cy="1576446"/>
          </a:xfrm>
        </p:spPr>
        <p:txBody>
          <a:bodyPr anchor="ctr">
            <a:normAutofit/>
          </a:bodyPr>
          <a:lstStyle/>
          <a:p>
            <a:r>
              <a:rPr lang="es-CO" sz="4000">
                <a:solidFill>
                  <a:srgbClr val="FFFFFF"/>
                </a:solidFill>
              </a:rPr>
              <a:t>Educa con prioridades de acción </a:t>
            </a:r>
          </a:p>
        </p:txBody>
      </p:sp>
      <p:graphicFrame>
        <p:nvGraphicFramePr>
          <p:cNvPr id="8" name="Marcador de contenido 5">
            <a:extLst>
              <a:ext uri="{FF2B5EF4-FFF2-40B4-BE49-F238E27FC236}">
                <a16:creationId xmlns:a16="http://schemas.microsoft.com/office/drawing/2014/main" id="{5683D5A4-089F-4B9D-B9B0-41599E5D2CF5}"/>
              </a:ext>
            </a:extLst>
          </p:cNvPr>
          <p:cNvGraphicFramePr>
            <a:graphicFrameLocks noGrp="1"/>
          </p:cNvGraphicFramePr>
          <p:nvPr>
            <p:ph idx="1"/>
            <p:extLst>
              <p:ext uri="{D42A27DB-BD31-4B8C-83A1-F6EECF244321}">
                <p14:modId xmlns:p14="http://schemas.microsoft.com/office/powerpoint/2010/main" val="177661400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57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BA823-F61D-1E41-850A-4CC785FC9061}"/>
              </a:ext>
            </a:extLst>
          </p:cNvPr>
          <p:cNvSpPr>
            <a:spLocks noGrp="1"/>
          </p:cNvSpPr>
          <p:nvPr>
            <p:ph type="title"/>
          </p:nvPr>
        </p:nvSpPr>
        <p:spPr/>
        <p:txBody>
          <a:bodyPr/>
          <a:lstStyle/>
          <a:p>
            <a:endParaRPr lang="es-CO"/>
          </a:p>
        </p:txBody>
      </p:sp>
      <p:pic>
        <p:nvPicPr>
          <p:cNvPr id="6" name="Marcador de contenido 5">
            <a:extLst>
              <a:ext uri="{FF2B5EF4-FFF2-40B4-BE49-F238E27FC236}">
                <a16:creationId xmlns:a16="http://schemas.microsoft.com/office/drawing/2014/main" id="{05775085-EBAE-AA46-84B9-82D21472225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arcador de contenido 3">
            <a:extLst>
              <a:ext uri="{FF2B5EF4-FFF2-40B4-BE49-F238E27FC236}">
                <a16:creationId xmlns:a16="http://schemas.microsoft.com/office/drawing/2014/main" id="{5505925F-02F8-C944-BE06-1EB41AE36441}"/>
              </a:ext>
            </a:extLst>
          </p:cNvPr>
          <p:cNvSpPr>
            <a:spLocks noGrp="1"/>
          </p:cNvSpPr>
          <p:nvPr>
            <p:ph sz="half" idx="2"/>
          </p:nvPr>
        </p:nvSpPr>
        <p:spPr/>
        <p:txBody>
          <a:bodyPr/>
          <a:lstStyle/>
          <a:p>
            <a:endParaRPr lang="es-CO"/>
          </a:p>
        </p:txBody>
      </p:sp>
    </p:spTree>
    <p:extLst>
      <p:ext uri="{BB962C8B-B14F-4D97-AF65-F5344CB8AC3E}">
        <p14:creationId xmlns:p14="http://schemas.microsoft.com/office/powerpoint/2010/main" val="192653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8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854F42E3-356A-DC49-887E-EEC34EA3C8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997" y="643467"/>
            <a:ext cx="6072006" cy="5571066"/>
          </a:xfrm>
          <a:prstGeom prst="rect">
            <a:avLst/>
          </a:prstGeom>
        </p:spPr>
      </p:pic>
    </p:spTree>
    <p:extLst>
      <p:ext uri="{BB962C8B-B14F-4D97-AF65-F5344CB8AC3E}">
        <p14:creationId xmlns:p14="http://schemas.microsoft.com/office/powerpoint/2010/main" val="172824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3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33472034-D8BD-934F-A954-3BF0599781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6820" y="643467"/>
            <a:ext cx="5958359" cy="5571066"/>
          </a:xfrm>
          <a:prstGeom prst="rect">
            <a:avLst/>
          </a:prstGeom>
        </p:spPr>
      </p:pic>
    </p:spTree>
    <p:extLst>
      <p:ext uri="{BB962C8B-B14F-4D97-AF65-F5344CB8AC3E}">
        <p14:creationId xmlns:p14="http://schemas.microsoft.com/office/powerpoint/2010/main" val="307210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5976B677-C06A-5748-B56D-C0C71CA6EC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5783" y="457200"/>
            <a:ext cx="6460434" cy="5943600"/>
          </a:xfrm>
          <a:prstGeom prst="rect">
            <a:avLst/>
          </a:prstGeom>
        </p:spPr>
      </p:pic>
    </p:spTree>
    <p:extLst>
      <p:ext uri="{BB962C8B-B14F-4D97-AF65-F5344CB8AC3E}">
        <p14:creationId xmlns:p14="http://schemas.microsoft.com/office/powerpoint/2010/main" val="268034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C3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364612CE-5BB2-2B40-AE50-B429BE35DB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0803" y="643467"/>
            <a:ext cx="5990393" cy="5571066"/>
          </a:xfrm>
          <a:prstGeom prst="rect">
            <a:avLst/>
          </a:prstGeom>
        </p:spPr>
      </p:pic>
    </p:spTree>
    <p:extLst>
      <p:ext uri="{BB962C8B-B14F-4D97-AF65-F5344CB8AC3E}">
        <p14:creationId xmlns:p14="http://schemas.microsoft.com/office/powerpoint/2010/main" val="3086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3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6D8F7CCB-C20F-E846-829B-99C06F36F3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3361" y="643467"/>
            <a:ext cx="6105277" cy="5571066"/>
          </a:xfrm>
          <a:prstGeom prst="rect">
            <a:avLst/>
          </a:prstGeom>
        </p:spPr>
      </p:pic>
    </p:spTree>
    <p:extLst>
      <p:ext uri="{BB962C8B-B14F-4D97-AF65-F5344CB8AC3E}">
        <p14:creationId xmlns:p14="http://schemas.microsoft.com/office/powerpoint/2010/main" val="47235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84826-1F60-E44E-8B62-71B21378BB83}"/>
              </a:ext>
            </a:extLst>
          </p:cNvPr>
          <p:cNvSpPr>
            <a:spLocks noGrp="1"/>
          </p:cNvSpPr>
          <p:nvPr>
            <p:ph type="title"/>
          </p:nvPr>
        </p:nvSpPr>
        <p:spPr/>
        <p:txBody>
          <a:bodyPr/>
          <a:lstStyle/>
          <a:p>
            <a:endParaRPr lang="es-CO"/>
          </a:p>
        </p:txBody>
      </p:sp>
      <p:pic>
        <p:nvPicPr>
          <p:cNvPr id="5" name="Marcador de contenido 4">
            <a:extLst>
              <a:ext uri="{FF2B5EF4-FFF2-40B4-BE49-F238E27FC236}">
                <a16:creationId xmlns:a16="http://schemas.microsoft.com/office/drawing/2014/main" id="{28B7A9F7-6B9B-4E43-8BD6-BDB5D2803199}"/>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a:off x="5929859" y="-93798"/>
            <a:ext cx="6262141" cy="6951798"/>
          </a:xfrm>
        </p:spPr>
      </p:pic>
      <p:pic>
        <p:nvPicPr>
          <p:cNvPr id="7" name="Imagen 6">
            <a:extLst>
              <a:ext uri="{FF2B5EF4-FFF2-40B4-BE49-F238E27FC236}">
                <a16:creationId xmlns:a16="http://schemas.microsoft.com/office/drawing/2014/main" id="{81C02E06-71C4-4C48-8BEE-D82A55E61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370820" cy="6858000"/>
          </a:xfrm>
          <a:prstGeom prst="rect">
            <a:avLst/>
          </a:prstGeom>
        </p:spPr>
      </p:pic>
    </p:spTree>
    <p:extLst>
      <p:ext uri="{BB962C8B-B14F-4D97-AF65-F5344CB8AC3E}">
        <p14:creationId xmlns:p14="http://schemas.microsoft.com/office/powerpoint/2010/main" val="634791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A887ADF3-DEB8-B446-AB5B-54C37C30C7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5783" y="457200"/>
            <a:ext cx="6460434" cy="5943600"/>
          </a:xfrm>
          <a:prstGeom prst="rect">
            <a:avLst/>
          </a:prstGeom>
        </p:spPr>
      </p:pic>
    </p:spTree>
    <p:extLst>
      <p:ext uri="{BB962C8B-B14F-4D97-AF65-F5344CB8AC3E}">
        <p14:creationId xmlns:p14="http://schemas.microsoft.com/office/powerpoint/2010/main" val="538116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61DB013A-6C88-1547-B26A-D401C23B8AEF}"/>
              </a:ext>
            </a:extLst>
          </p:cNvPr>
          <p:cNvPicPr>
            <a:picLocks noChangeAspect="1"/>
          </p:cNvPicPr>
          <p:nvPr/>
        </p:nvPicPr>
        <p:blipFill rotWithShape="1">
          <a:blip r:embed="rId2">
            <a:extLst>
              <a:ext uri="{28A0092B-C50C-407E-A947-70E740481C1C}">
                <a14:useLocalDpi xmlns:a14="http://schemas.microsoft.com/office/drawing/2010/main" val="0"/>
              </a:ext>
            </a:extLst>
          </a:blip>
          <a:srcRect t="12745" r="-1" b="-1"/>
          <a:stretch/>
        </p:blipFill>
        <p:spPr>
          <a:xfrm>
            <a:off x="19" y="431"/>
            <a:ext cx="12191977" cy="6408311"/>
          </a:xfrm>
          <a:prstGeom prst="rect">
            <a:avLst/>
          </a:prstGeom>
        </p:spPr>
      </p:pic>
      <p:sp>
        <p:nvSpPr>
          <p:cNvPr id="25" name="Content Placeholder 24">
            <a:extLst>
              <a:ext uri="{FF2B5EF4-FFF2-40B4-BE49-F238E27FC236}">
                <a16:creationId xmlns:a16="http://schemas.microsoft.com/office/drawing/2014/main" id="{B5FE98AD-29CD-4456-853C-EDDFE24CCD88}"/>
              </a:ext>
            </a:extLst>
          </p:cNvPr>
          <p:cNvSpPr>
            <a:spLocks noGrp="1"/>
          </p:cNvSpPr>
          <p:nvPr>
            <p:ph idx="1"/>
          </p:nvPr>
        </p:nvSpPr>
        <p:spPr>
          <a:xfrm>
            <a:off x="8643193" y="2418408"/>
            <a:ext cx="2942813" cy="3540265"/>
          </a:xfrm>
        </p:spPr>
        <p:txBody>
          <a:bodyPr>
            <a:normAutofit/>
          </a:bodyPr>
          <a:lstStyle/>
          <a:p>
            <a:endParaRPr lang="en-US" sz="2000"/>
          </a:p>
        </p:txBody>
      </p:sp>
      <p:sp>
        <p:nvSpPr>
          <p:cNvPr id="30" name="Rectangle 2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909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16">
            <a:extLst>
              <a:ext uri="{FF2B5EF4-FFF2-40B4-BE49-F238E27FC236}">
                <a16:creationId xmlns:a16="http://schemas.microsoft.com/office/drawing/2014/main" id="{5BD1C87D-7B83-49A8-844E-433D32C4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24938"/>
            <a:ext cx="6413262" cy="5833063"/>
          </a:xfrm>
          <a:custGeom>
            <a:avLst/>
            <a:gdLst>
              <a:gd name="connsiteX0" fmla="*/ 343517 w 6413262"/>
              <a:gd name="connsiteY0" fmla="*/ 5832222 h 5833063"/>
              <a:gd name="connsiteX1" fmla="*/ 6335225 w 6413262"/>
              <a:gd name="connsiteY1" fmla="*/ 835839 h 5833063"/>
              <a:gd name="connsiteX2" fmla="*/ 6411127 w 6413262"/>
              <a:gd name="connsiteY2" fmla="*/ 123790 h 5833063"/>
              <a:gd name="connsiteX3" fmla="*/ 6413262 w 6413262"/>
              <a:gd name="connsiteY3" fmla="*/ 0 h 5833063"/>
              <a:gd name="connsiteX4" fmla="*/ 0 w 6413262"/>
              <a:gd name="connsiteY4" fmla="*/ 0 h 5833063"/>
              <a:gd name="connsiteX5" fmla="*/ 0 w 6413262"/>
              <a:gd name="connsiteY5" fmla="*/ 5815521 h 5833063"/>
              <a:gd name="connsiteX6" fmla="*/ 51379 w 6413262"/>
              <a:gd name="connsiteY6" fmla="*/ 5820166 h 5833063"/>
              <a:gd name="connsiteX7" fmla="*/ 343517 w 6413262"/>
              <a:gd name="connsiteY7" fmla="*/ 5832222 h 58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62" h="5833063">
                <a:moveTo>
                  <a:pt x="343517" y="5832222"/>
                </a:moveTo>
                <a:cubicBezTo>
                  <a:pt x="3254747" y="5881130"/>
                  <a:pt x="5841718" y="3794544"/>
                  <a:pt x="6335225" y="835839"/>
                </a:cubicBezTo>
                <a:cubicBezTo>
                  <a:pt x="6375023" y="597235"/>
                  <a:pt x="6400103" y="359575"/>
                  <a:pt x="6411127" y="123790"/>
                </a:cubicBezTo>
                <a:lnTo>
                  <a:pt x="6413262" y="0"/>
                </a:lnTo>
                <a:lnTo>
                  <a:pt x="0" y="0"/>
                </a:lnTo>
                <a:lnTo>
                  <a:pt x="0" y="5815521"/>
                </a:lnTo>
                <a:lnTo>
                  <a:pt x="51379" y="5820166"/>
                </a:lnTo>
                <a:cubicBezTo>
                  <a:pt x="149075" y="5826589"/>
                  <a:pt x="246476" y="5830592"/>
                  <a:pt x="343517" y="58322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18">
            <a:extLst>
              <a:ext uri="{FF2B5EF4-FFF2-40B4-BE49-F238E27FC236}">
                <a16:creationId xmlns:a16="http://schemas.microsoft.com/office/drawing/2014/main" id="{1703047A-2C9B-4E2C-9A75-B67521B6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324648"/>
            <a:ext cx="6110122" cy="5533351"/>
          </a:xfrm>
          <a:custGeom>
            <a:avLst/>
            <a:gdLst>
              <a:gd name="connsiteX0" fmla="*/ 324583 w 6110122"/>
              <a:gd name="connsiteY0" fmla="*/ 5532549 h 5533351"/>
              <a:gd name="connsiteX1" fmla="*/ 6035604 w 6110122"/>
              <a:gd name="connsiteY1" fmla="*/ 770225 h 5533351"/>
              <a:gd name="connsiteX2" fmla="*/ 6088871 w 6110122"/>
              <a:gd name="connsiteY2" fmla="*/ 362020 h 5533351"/>
              <a:gd name="connsiteX3" fmla="*/ 6110122 w 6110122"/>
              <a:gd name="connsiteY3" fmla="*/ 0 h 5533351"/>
              <a:gd name="connsiteX4" fmla="*/ 0 w 6110122"/>
              <a:gd name="connsiteY4" fmla="*/ 0 h 5533351"/>
              <a:gd name="connsiteX5" fmla="*/ 0 w 6110122"/>
              <a:gd name="connsiteY5" fmla="*/ 5516887 h 5533351"/>
              <a:gd name="connsiteX6" fmla="*/ 46130 w 6110122"/>
              <a:gd name="connsiteY6" fmla="*/ 5521057 h 5533351"/>
              <a:gd name="connsiteX7" fmla="*/ 324583 w 6110122"/>
              <a:gd name="connsiteY7" fmla="*/ 5532549 h 55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0122" h="5533351">
                <a:moveTo>
                  <a:pt x="324583" y="5532549"/>
                </a:moveTo>
                <a:cubicBezTo>
                  <a:pt x="3099434" y="5579166"/>
                  <a:pt x="5565217" y="3590326"/>
                  <a:pt x="6035604" y="770225"/>
                </a:cubicBezTo>
                <a:cubicBezTo>
                  <a:pt x="6058365" y="633768"/>
                  <a:pt x="6076076" y="497636"/>
                  <a:pt x="6088871" y="362020"/>
                </a:cubicBezTo>
                <a:lnTo>
                  <a:pt x="6110122" y="0"/>
                </a:lnTo>
                <a:lnTo>
                  <a:pt x="0" y="0"/>
                </a:lnTo>
                <a:lnTo>
                  <a:pt x="0" y="5516887"/>
                </a:lnTo>
                <a:lnTo>
                  <a:pt x="46130" y="5521057"/>
                </a:lnTo>
                <a:cubicBezTo>
                  <a:pt x="139249" y="5527179"/>
                  <a:pt x="232088" y="5530995"/>
                  <a:pt x="324583" y="5532549"/>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6D963F1B-1F03-9F49-87AE-5D342B2C7B65}"/>
              </a:ext>
            </a:extLst>
          </p:cNvPr>
          <p:cNvSpPr>
            <a:spLocks noGrp="1"/>
          </p:cNvSpPr>
          <p:nvPr>
            <p:ph type="title"/>
          </p:nvPr>
        </p:nvSpPr>
        <p:spPr>
          <a:xfrm>
            <a:off x="804671" y="2903393"/>
            <a:ext cx="3607841" cy="2625537"/>
          </a:xfrm>
        </p:spPr>
        <p:txBody>
          <a:bodyPr anchor="b">
            <a:normAutofit/>
          </a:bodyPr>
          <a:lstStyle/>
          <a:p>
            <a:r>
              <a:rPr lang="es-CO"/>
              <a:t>3º. Esposo y padre van de la mano.</a:t>
            </a:r>
            <a:br>
              <a:rPr lang="en-US"/>
            </a:br>
            <a:endParaRPr lang="es-CO"/>
          </a:p>
        </p:txBody>
      </p:sp>
      <p:sp>
        <p:nvSpPr>
          <p:cNvPr id="3" name="Marcador de contenido 2">
            <a:extLst>
              <a:ext uri="{FF2B5EF4-FFF2-40B4-BE49-F238E27FC236}">
                <a16:creationId xmlns:a16="http://schemas.microsoft.com/office/drawing/2014/main" id="{06A0548C-FB5C-5347-ACE7-C0D2432E57D4}"/>
              </a:ext>
            </a:extLst>
          </p:cNvPr>
          <p:cNvSpPr>
            <a:spLocks noGrp="1"/>
          </p:cNvSpPr>
          <p:nvPr>
            <p:ph idx="1"/>
          </p:nvPr>
        </p:nvSpPr>
        <p:spPr>
          <a:xfrm>
            <a:off x="6570921" y="600741"/>
            <a:ext cx="4959662" cy="4816548"/>
          </a:xfrm>
        </p:spPr>
        <p:txBody>
          <a:bodyPr anchor="ctr">
            <a:normAutofit lnSpcReduction="10000"/>
          </a:bodyPr>
          <a:lstStyle/>
          <a:p>
            <a:pPr algn="just"/>
            <a:r>
              <a:rPr lang="es-CO" sz="1800" dirty="0"/>
              <a:t>La familia de Nazaret vivía unida la fe y la política. </a:t>
            </a:r>
          </a:p>
          <a:p>
            <a:pPr algn="just"/>
            <a:r>
              <a:rPr lang="es-CO" sz="1800" dirty="0"/>
              <a:t>Celebraban las fiestas religiosas: la Pascua o </a:t>
            </a:r>
            <a:r>
              <a:rPr lang="es-CO" sz="1800" dirty="0" err="1"/>
              <a:t>Pesaj</a:t>
            </a:r>
            <a:r>
              <a:rPr lang="es-CO" sz="1800" dirty="0"/>
              <a:t>, la de Las Semanas o </a:t>
            </a:r>
            <a:r>
              <a:rPr lang="es-CO" sz="1800" dirty="0" err="1"/>
              <a:t>Shavuot</a:t>
            </a:r>
            <a:r>
              <a:rPr lang="es-CO" sz="1800" dirty="0"/>
              <a:t>, la de Los Tabernáculos o </a:t>
            </a:r>
            <a:r>
              <a:rPr lang="es-CO" sz="1800" dirty="0" err="1"/>
              <a:t>Sukot</a:t>
            </a:r>
            <a:r>
              <a:rPr lang="es-CO" sz="1800" dirty="0"/>
              <a:t>. Como eran pobres sólo iban a Jerusalén una vez al año a la solemnidad de la Pascua, fiesta que para ellos tenía un especial sentido ya que habían vivido el destierro en la tierra de los faraones cuando tuvieron que huir de la persecución de Herodes (Cf. Mt 2,13-15). </a:t>
            </a:r>
          </a:p>
          <a:p>
            <a:pPr algn="just"/>
            <a:r>
              <a:rPr lang="es-CO" sz="1800" dirty="0"/>
              <a:t>Durante el mes de Nisán, José, María y Jesús se dirigían a la ciudad de David. La primera luna de la primavera los encontraba frente a las gloriosas murallas de la capital. Pero cuando el niño ya tenía doce años se quedó en el Templo sin pedir permiso ni avisar a sus padres. El susto que los dos se llevaron por haber perdido al hijo del Dios de los ejércitos fue mayúsculo.</a:t>
            </a:r>
          </a:p>
        </p:txBody>
      </p:sp>
    </p:spTree>
    <p:extLst>
      <p:ext uri="{BB962C8B-B14F-4D97-AF65-F5344CB8AC3E}">
        <p14:creationId xmlns:p14="http://schemas.microsoft.com/office/powerpoint/2010/main" val="307099068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1B983E8-E239-6F4A-8571-ED6B54F8699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3339"/>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20" name="Freeform: Shape 1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5" name="Freeform: Shape 2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23040AA-EBC6-1345-A04B-1FE88BC5040E}"/>
              </a:ext>
            </a:extLst>
          </p:cNvPr>
          <p:cNvSpPr>
            <a:spLocks noGrp="1"/>
          </p:cNvSpPr>
          <p:nvPr>
            <p:ph type="title"/>
          </p:nvPr>
        </p:nvSpPr>
        <p:spPr>
          <a:xfrm>
            <a:off x="804673" y="1396289"/>
            <a:ext cx="4782458" cy="1325563"/>
          </a:xfrm>
        </p:spPr>
        <p:txBody>
          <a:bodyPr>
            <a:normAutofit/>
          </a:bodyPr>
          <a:lstStyle/>
          <a:p>
            <a:r>
              <a:rPr lang="es-CO"/>
              <a:t>El perfil de buen esposo</a:t>
            </a:r>
          </a:p>
        </p:txBody>
      </p:sp>
      <p:sp>
        <p:nvSpPr>
          <p:cNvPr id="10" name="Content Placeholder 9">
            <a:extLst>
              <a:ext uri="{FF2B5EF4-FFF2-40B4-BE49-F238E27FC236}">
                <a16:creationId xmlns:a16="http://schemas.microsoft.com/office/drawing/2014/main" id="{A1FD6074-C43A-41F8-8AF4-6D809D6A8232}"/>
              </a:ext>
            </a:extLst>
          </p:cNvPr>
          <p:cNvSpPr>
            <a:spLocks noGrp="1"/>
          </p:cNvSpPr>
          <p:nvPr>
            <p:ph idx="1"/>
          </p:nvPr>
        </p:nvSpPr>
        <p:spPr>
          <a:xfrm>
            <a:off x="804672" y="2871982"/>
            <a:ext cx="4782458" cy="3181684"/>
          </a:xfrm>
        </p:spPr>
        <p:txBody>
          <a:bodyPr anchor="t">
            <a:normAutofit/>
          </a:bodyPr>
          <a:lstStyle/>
          <a:p>
            <a:r>
              <a:rPr lang="es-CO" sz="1800"/>
              <a:t>No fue patriarca por anciano sino por fecundo. Tampoco se considera casto por privarse de la genitalidad, sino porque amó sin egoísmo. Su humildad no radica en hacerse a un lado o guardar silencio sino en cooperar en el capítulo más trascendente de la historia, reconociendo que el protagonista ha sido el Señor de los señores cuyo Nombre es santo</a:t>
            </a:r>
            <a:endParaRPr lang="en-US" sz="1800" dirty="0"/>
          </a:p>
        </p:txBody>
      </p:sp>
      <p:sp>
        <p:nvSpPr>
          <p:cNvPr id="6" name="CuadroTexto 5">
            <a:extLst>
              <a:ext uri="{FF2B5EF4-FFF2-40B4-BE49-F238E27FC236}">
                <a16:creationId xmlns:a16="http://schemas.microsoft.com/office/drawing/2014/main" id="{10987CCE-895E-7F47-A53A-88E508707788}"/>
              </a:ext>
            </a:extLst>
          </p:cNvPr>
          <p:cNvSpPr txBox="1"/>
          <p:nvPr/>
        </p:nvSpPr>
        <p:spPr>
          <a:xfrm>
            <a:off x="12007270" y="6657945"/>
            <a:ext cx="184730" cy="200055"/>
          </a:xfrm>
          <a:prstGeom prst="rect">
            <a:avLst/>
          </a:prstGeom>
          <a:solidFill>
            <a:srgbClr val="000000"/>
          </a:solidFill>
        </p:spPr>
        <p:txBody>
          <a:bodyPr wrap="none" rtlCol="0">
            <a:spAutoFit/>
          </a:bodyPr>
          <a:lstStyle/>
          <a:p>
            <a:pPr algn="r">
              <a:spcAft>
                <a:spcPts val="600"/>
              </a:spcAft>
            </a:pPr>
            <a:endParaRPr lang="es-CO" sz="700" dirty="0">
              <a:solidFill>
                <a:srgbClr val="FFFFFF"/>
              </a:solidFill>
            </a:endParaRPr>
          </a:p>
        </p:txBody>
      </p:sp>
    </p:spTree>
    <p:extLst>
      <p:ext uri="{BB962C8B-B14F-4D97-AF65-F5344CB8AC3E}">
        <p14:creationId xmlns:p14="http://schemas.microsoft.com/office/powerpoint/2010/main" val="416192625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2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ítulo 1">
            <a:extLst>
              <a:ext uri="{FF2B5EF4-FFF2-40B4-BE49-F238E27FC236}">
                <a16:creationId xmlns:a16="http://schemas.microsoft.com/office/drawing/2014/main" id="{856D94CD-37C5-704F-9B5D-D169B75E5A2B}"/>
              </a:ext>
            </a:extLst>
          </p:cNvPr>
          <p:cNvSpPr>
            <a:spLocks noGrp="1"/>
          </p:cNvSpPr>
          <p:nvPr>
            <p:ph type="title"/>
          </p:nvPr>
        </p:nvSpPr>
        <p:spPr>
          <a:xfrm>
            <a:off x="535020" y="685800"/>
            <a:ext cx="2780271" cy="5105400"/>
          </a:xfrm>
        </p:spPr>
        <p:txBody>
          <a:bodyPr>
            <a:normAutofit/>
          </a:bodyPr>
          <a:lstStyle/>
          <a:p>
            <a:r>
              <a:rPr lang="es-CO" sz="4000" b="1">
                <a:solidFill>
                  <a:srgbClr val="FFFFFF"/>
                </a:solidFill>
              </a:rPr>
              <a:t>Perfil del un buen padre </a:t>
            </a:r>
          </a:p>
        </p:txBody>
      </p:sp>
      <p:graphicFrame>
        <p:nvGraphicFramePr>
          <p:cNvPr id="5" name="Marcador de contenido 2">
            <a:extLst>
              <a:ext uri="{FF2B5EF4-FFF2-40B4-BE49-F238E27FC236}">
                <a16:creationId xmlns:a16="http://schemas.microsoft.com/office/drawing/2014/main" id="{AF759C8D-A710-4010-BED8-834192477801}"/>
              </a:ext>
            </a:extLst>
          </p:cNvPr>
          <p:cNvGraphicFramePr>
            <a:graphicFrameLocks noGrp="1"/>
          </p:cNvGraphicFramePr>
          <p:nvPr>
            <p:ph idx="1"/>
            <p:extLst>
              <p:ext uri="{D42A27DB-BD31-4B8C-83A1-F6EECF244321}">
                <p14:modId xmlns:p14="http://schemas.microsoft.com/office/powerpoint/2010/main" val="177016947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6421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10E38-B3F3-F746-85A7-3C95ADCD88DB}"/>
              </a:ext>
            </a:extLst>
          </p:cNvPr>
          <p:cNvSpPr>
            <a:spLocks noGrp="1"/>
          </p:cNvSpPr>
          <p:nvPr>
            <p:ph type="title"/>
          </p:nvPr>
        </p:nvSpPr>
        <p:spPr>
          <a:xfrm>
            <a:off x="801098" y="1396289"/>
            <a:ext cx="3583615" cy="4482819"/>
          </a:xfrm>
        </p:spPr>
        <p:txBody>
          <a:bodyPr>
            <a:normAutofit/>
          </a:bodyPr>
          <a:lstStyle/>
          <a:p>
            <a:r>
              <a:rPr lang="es-CO" dirty="0"/>
              <a:t>Conclusión</a:t>
            </a:r>
            <a:endParaRPr lang="es-CO"/>
          </a:p>
        </p:txBody>
      </p:sp>
      <p:sp>
        <p:nvSpPr>
          <p:cNvPr id="9" name="Freeform: Shape 8">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6750938E-D68F-4969-A2F1-D489B67B2D09}"/>
              </a:ext>
            </a:extLst>
          </p:cNvPr>
          <p:cNvGraphicFramePr>
            <a:graphicFrameLocks noGrp="1"/>
          </p:cNvGraphicFramePr>
          <p:nvPr>
            <p:ph idx="1"/>
            <p:extLst>
              <p:ext uri="{D42A27DB-BD31-4B8C-83A1-F6EECF244321}">
                <p14:modId xmlns:p14="http://schemas.microsoft.com/office/powerpoint/2010/main" val="2427306824"/>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22739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2 Marcador de contenido"/>
          <p:cNvSpPr>
            <a:spLocks noGrp="1"/>
          </p:cNvSpPr>
          <p:nvPr>
            <p:ph type="body" idx="1"/>
          </p:nvPr>
        </p:nvSpPr>
        <p:spPr/>
        <p:txBody>
          <a:bodyPr wrap="square" anchor="b">
            <a:normAutofit fontScale="85000" lnSpcReduction="20000"/>
          </a:bodyPr>
          <a:lstStyle/>
          <a:p>
            <a:r>
              <a:rPr lang="es-CO" altLang="es-CO" dirty="0"/>
              <a:t>En el nombre de nuestro SJC  y en virtud de la fuerza del sacramento del matrimonio, yo clamo  y reclamo el corazón de mi esposo (a) y expulso del corazón de mi esposo(a) a NN que intenta separar lo que Dios ha unido. en el nombre de Dios Hijo redentor del mundo, en el nombre de Dios ES defensor y en virtud de la fuerza sacramento del matrimonio rompo todo maleficio de división matrimonial, consagro mi hogar y mi matrimonio al custodia de Jesús, José y María, para que ellos restablezcan la paz y el amor y la fidelidad del hogar de Nazaret. </a:t>
            </a:r>
          </a:p>
        </p:txBody>
      </p:sp>
      <p:sp>
        <p:nvSpPr>
          <p:cNvPr id="2" name="1 Título"/>
          <p:cNvSpPr>
            <a:spLocks noGrp="1"/>
          </p:cNvSpPr>
          <p:nvPr>
            <p:ph type="title"/>
          </p:nvPr>
        </p:nvSpPr>
        <p:spPr/>
        <p:txBody>
          <a:bodyPr anchor="t">
            <a:normAutofit/>
          </a:bodyPr>
          <a:lstStyle/>
          <a:p>
            <a:r>
              <a:rPr lang="es-CO" dirty="0"/>
              <a:t>Oración contra división matrimonial</a:t>
            </a:r>
          </a:p>
        </p:txBody>
      </p:sp>
      <p:sp>
        <p:nvSpPr>
          <p:cNvPr id="3" name="CuadroTexto 2">
            <a:extLst>
              <a:ext uri="{FF2B5EF4-FFF2-40B4-BE49-F238E27FC236}">
                <a16:creationId xmlns:a16="http://schemas.microsoft.com/office/drawing/2014/main" id="{F99D420F-F579-5E4E-B196-DD1C7D599696}"/>
              </a:ext>
            </a:extLst>
          </p:cNvPr>
          <p:cNvSpPr txBox="1"/>
          <p:nvPr/>
        </p:nvSpPr>
        <p:spPr>
          <a:xfrm>
            <a:off x="956603" y="225083"/>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194195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12485" b="12764"/>
          <a:stretch/>
        </p:blipFill>
        <p:spPr>
          <a:xfrm>
            <a:off x="0" y="0"/>
            <a:ext cx="12191999" cy="685800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712075" y="2376564"/>
            <a:ext cx="4593021" cy="261983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s-CO" sz="4000" b="1" i="0" u="none" strike="noStrike" cap="none" normalizeH="0" baseline="0" dirty="0">
              <a:ln>
                <a:noFill/>
              </a:ln>
              <a:effectLst/>
              <a:latin typeface="+mn-lt"/>
            </a:endParaRPr>
          </a:p>
          <a:p>
            <a:pPr lvl="0" indent="-228600" algn="ctr" eaLnBrk="1" hangingPunct="1">
              <a:lnSpc>
                <a:spcPct val="90000"/>
              </a:lnSpc>
              <a:spcAft>
                <a:spcPts val="600"/>
              </a:spcAft>
              <a:buFont typeface="Arial" panose="020B0604020202020204" pitchFamily="34" charset="0"/>
              <a:buChar char="•"/>
            </a:pPr>
            <a:r>
              <a:rPr lang="es-CO" sz="3200" i="1" dirty="0"/>
              <a:t>No se logra cubrir el perfil de un buen esposo, sin ser al mismo tiempo buen padre. Tampoco sería posible cumplir con la misión paternal, si no se fuera un verdadero marido</a:t>
            </a:r>
            <a:r>
              <a:rPr lang="es-CO" sz="3900" i="1" dirty="0"/>
              <a:t>.</a:t>
            </a:r>
            <a:endParaRPr kumimoji="0" lang="en-US" altLang="es-CO" sz="3900" b="0" i="1" u="none" strike="noStrike" cap="none" normalizeH="0" baseline="0" dirty="0">
              <a:ln>
                <a:noFill/>
              </a:ln>
              <a:effectLst/>
              <a:latin typeface="+mn-lt"/>
            </a:endParaRPr>
          </a:p>
        </p:txBody>
      </p:sp>
      <p:sp>
        <p:nvSpPr>
          <p:cNvPr id="2" name="CuadroTexto 1"/>
          <p:cNvSpPr txBox="1"/>
          <p:nvPr/>
        </p:nvSpPr>
        <p:spPr>
          <a:xfrm>
            <a:off x="490451" y="457200"/>
            <a:ext cx="11596254" cy="707886"/>
          </a:xfrm>
          <a:prstGeom prst="rect">
            <a:avLst/>
          </a:prstGeom>
          <a:noFill/>
        </p:spPr>
        <p:txBody>
          <a:bodyPr wrap="square" rtlCol="0">
            <a:spAutoFit/>
          </a:bodyPr>
          <a:lstStyle/>
          <a:p>
            <a:pPr algn="just"/>
            <a:endParaRPr lang="es-CO" sz="4000" dirty="0">
              <a:solidFill>
                <a:schemeClr val="bg1"/>
              </a:solidFill>
            </a:endParaRPr>
          </a:p>
        </p:txBody>
      </p:sp>
      <p:sp>
        <p:nvSpPr>
          <p:cNvPr id="3" name="CuadroTexto 2"/>
          <p:cNvSpPr txBox="1"/>
          <p:nvPr/>
        </p:nvSpPr>
        <p:spPr>
          <a:xfrm>
            <a:off x="490451" y="290945"/>
            <a:ext cx="9833956" cy="707886"/>
          </a:xfrm>
          <a:prstGeom prst="rect">
            <a:avLst/>
          </a:prstGeom>
          <a:noFill/>
        </p:spPr>
        <p:txBody>
          <a:bodyPr wrap="square" rtlCol="0">
            <a:spAutoFit/>
          </a:bodyPr>
          <a:lstStyle/>
          <a:p>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817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956021-9BBF-264D-B50F-182C724AD0AA}"/>
              </a:ext>
            </a:extLst>
          </p:cNvPr>
          <p:cNvSpPr>
            <a:spLocks noGrp="1"/>
          </p:cNvSpPr>
          <p:nvPr>
            <p:ph type="title"/>
          </p:nvPr>
        </p:nvSpPr>
        <p:spPr>
          <a:xfrm>
            <a:off x="1271588" y="662399"/>
            <a:ext cx="3384000" cy="1494000"/>
          </a:xfrm>
        </p:spPr>
        <p:txBody>
          <a:bodyPr anchor="t">
            <a:normAutofit/>
          </a:bodyPr>
          <a:lstStyle/>
          <a:p>
            <a:r>
              <a:rPr lang="es-CO" sz="3700"/>
              <a:t>Fuentes en el año de san José </a:t>
            </a:r>
          </a:p>
        </p:txBody>
      </p:sp>
      <p:grpSp>
        <p:nvGrpSpPr>
          <p:cNvPr id="32" name="Group 31">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33"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4"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9" name="Content Placeholder 8">
            <a:extLst>
              <a:ext uri="{FF2B5EF4-FFF2-40B4-BE49-F238E27FC236}">
                <a16:creationId xmlns:a16="http://schemas.microsoft.com/office/drawing/2014/main" id="{6CA8604B-4D44-4BB8-A69B-A28237C9F3CA}"/>
              </a:ext>
            </a:extLst>
          </p:cNvPr>
          <p:cNvSpPr>
            <a:spLocks noGrp="1"/>
          </p:cNvSpPr>
          <p:nvPr>
            <p:ph idx="1"/>
          </p:nvPr>
        </p:nvSpPr>
        <p:spPr>
          <a:xfrm>
            <a:off x="1251678" y="2286001"/>
            <a:ext cx="3384000" cy="3844800"/>
          </a:xfrm>
        </p:spPr>
        <p:txBody>
          <a:bodyPr>
            <a:normAutofit/>
          </a:bodyPr>
          <a:lstStyle/>
          <a:p>
            <a:r>
              <a:rPr lang="en-US" sz="2000" b="1" dirty="0">
                <a:solidFill>
                  <a:schemeClr val="tx1">
                    <a:alpha val="60000"/>
                  </a:schemeClr>
                </a:solidFill>
              </a:rPr>
              <a:t>1. carta </a:t>
            </a:r>
            <a:r>
              <a:rPr lang="en-US" sz="2000" b="1" dirty="0" err="1">
                <a:solidFill>
                  <a:schemeClr val="tx1">
                    <a:alpha val="60000"/>
                  </a:schemeClr>
                </a:solidFill>
              </a:rPr>
              <a:t>apostólica</a:t>
            </a:r>
            <a:r>
              <a:rPr lang="en-US" sz="2000" b="1" dirty="0">
                <a:solidFill>
                  <a:schemeClr val="tx1">
                    <a:alpha val="60000"/>
                  </a:schemeClr>
                </a:solidFill>
              </a:rPr>
              <a:t>:</a:t>
            </a:r>
          </a:p>
          <a:p>
            <a:r>
              <a:rPr lang="en-US" sz="2000" b="1" dirty="0">
                <a:solidFill>
                  <a:schemeClr val="tx1">
                    <a:alpha val="60000"/>
                  </a:schemeClr>
                </a:solidFill>
              </a:rPr>
              <a:t>papa Francisco: </a:t>
            </a:r>
            <a:r>
              <a:rPr lang="en-US" sz="2000" b="1" dirty="0" err="1">
                <a:solidFill>
                  <a:schemeClr val="tx1">
                    <a:alpha val="60000"/>
                  </a:schemeClr>
                </a:solidFill>
              </a:rPr>
              <a:t>Patris</a:t>
            </a:r>
            <a:r>
              <a:rPr lang="en-US" sz="2000" b="1" dirty="0">
                <a:solidFill>
                  <a:schemeClr val="tx1">
                    <a:alpha val="60000"/>
                  </a:schemeClr>
                </a:solidFill>
              </a:rPr>
              <a:t> </a:t>
            </a:r>
            <a:r>
              <a:rPr lang="en-US" sz="2000" b="1" dirty="0" err="1">
                <a:solidFill>
                  <a:schemeClr val="tx1">
                    <a:alpha val="60000"/>
                  </a:schemeClr>
                </a:solidFill>
              </a:rPr>
              <a:t>corde</a:t>
            </a:r>
            <a:r>
              <a:rPr lang="en-US" sz="2000" b="1" dirty="0">
                <a:solidFill>
                  <a:schemeClr val="tx1">
                    <a:alpha val="60000"/>
                  </a:schemeClr>
                </a:solidFill>
              </a:rPr>
              <a:t>: </a:t>
            </a:r>
            <a:r>
              <a:rPr lang="en-US" sz="2000" b="1" dirty="0" err="1">
                <a:solidFill>
                  <a:schemeClr val="tx1">
                    <a:alpha val="60000"/>
                  </a:schemeClr>
                </a:solidFill>
              </a:rPr>
              <a:t>corazón</a:t>
            </a:r>
            <a:r>
              <a:rPr lang="en-US" sz="2000" b="1" dirty="0">
                <a:solidFill>
                  <a:schemeClr val="tx1">
                    <a:alpha val="60000"/>
                  </a:schemeClr>
                </a:solidFill>
              </a:rPr>
              <a:t>.</a:t>
            </a:r>
          </a:p>
          <a:p>
            <a:r>
              <a:rPr lang="es-CO" sz="2000" b="1" dirty="0">
                <a:solidFill>
                  <a:schemeClr val="tx1">
                    <a:alpha val="60000"/>
                  </a:schemeClr>
                </a:solidFill>
              </a:rPr>
              <a:t>2. José, esposo y padre. JOSÉ H. PRADO FLORES. </a:t>
            </a:r>
          </a:p>
          <a:p>
            <a:r>
              <a:rPr lang="es-CO" sz="2000" b="1" dirty="0">
                <a:solidFill>
                  <a:schemeClr val="tx1">
                    <a:alpha val="60000"/>
                  </a:schemeClr>
                </a:solidFill>
              </a:rPr>
              <a:t>3. San Juan Eudes, leccionario propio de la liturgia de las horas. </a:t>
            </a:r>
          </a:p>
          <a:p>
            <a:r>
              <a:rPr lang="es-CO" sz="2000" b="1" dirty="0">
                <a:solidFill>
                  <a:schemeClr val="tx1">
                    <a:alpha val="60000"/>
                  </a:schemeClr>
                </a:solidFill>
              </a:rPr>
              <a:t>4. El sagrado manto en honor a san José, Manual de oraciones. </a:t>
            </a:r>
            <a:endParaRPr lang="en-US" sz="2000" b="1" dirty="0">
              <a:solidFill>
                <a:schemeClr val="tx1">
                  <a:alpha val="60000"/>
                </a:schemeClr>
              </a:solidFill>
            </a:endParaRPr>
          </a:p>
        </p:txBody>
      </p:sp>
      <p:pic>
        <p:nvPicPr>
          <p:cNvPr id="5" name="Marcador de contenido 4">
            <a:extLst>
              <a:ext uri="{FF2B5EF4-FFF2-40B4-BE49-F238E27FC236}">
                <a16:creationId xmlns:a16="http://schemas.microsoft.com/office/drawing/2014/main" id="{41A1840C-C3E1-7044-AE4F-D71D1DEBE536}"/>
              </a:ext>
            </a:extLst>
          </p:cNvPr>
          <p:cNvPicPr>
            <a:picLocks noChangeAspect="1"/>
          </p:cNvPicPr>
          <p:nvPr/>
        </p:nvPicPr>
        <p:blipFill rotWithShape="1">
          <a:blip r:embed="rId2">
            <a:extLst>
              <a:ext uri="{28A0092B-C50C-407E-A947-70E740481C1C}">
                <a14:useLocalDpi xmlns:a14="http://schemas.microsoft.com/office/drawing/2010/main" val="0"/>
              </a:ext>
            </a:extLst>
          </a:blip>
          <a:srcRect t="4057" r="3" b="1428"/>
          <a:stretch/>
        </p:blipFill>
        <p:spPr>
          <a:xfrm>
            <a:off x="5158154" y="643469"/>
            <a:ext cx="6389438" cy="5571062"/>
          </a:xfrm>
          <a:prstGeom prst="rect">
            <a:avLst/>
          </a:prstGeom>
        </p:spPr>
      </p:pic>
    </p:spTree>
    <p:extLst>
      <p:ext uri="{BB962C8B-B14F-4D97-AF65-F5344CB8AC3E}">
        <p14:creationId xmlns:p14="http://schemas.microsoft.com/office/powerpoint/2010/main" val="342830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ángulo 6"/>
          <p:cNvSpPr/>
          <p:nvPr/>
        </p:nvSpPr>
        <p:spPr>
          <a:xfrm>
            <a:off x="474666" y="356159"/>
            <a:ext cx="4249006"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ln w="0"/>
                <a:effectLst>
                  <a:outerShdw blurRad="38100" dist="19050" dir="2700000" algn="tl" rotWithShape="0">
                    <a:schemeClr val="dk1">
                      <a:alpha val="40000"/>
                    </a:schemeClr>
                  </a:outerShdw>
                </a:effectLst>
                <a:latin typeface="+mj-lt"/>
                <a:ea typeface="+mj-ea"/>
                <a:cs typeface="+mj-cs"/>
              </a:rPr>
              <a:t>¿</a:t>
            </a:r>
            <a:r>
              <a:rPr lang="en-US" sz="4400" dirty="0" err="1">
                <a:ln w="0"/>
                <a:effectLst>
                  <a:outerShdw blurRad="38100" dist="19050" dir="2700000" algn="tl" rotWithShape="0">
                    <a:schemeClr val="dk1">
                      <a:alpha val="40000"/>
                    </a:schemeClr>
                  </a:outerShdw>
                </a:effectLst>
                <a:latin typeface="+mj-lt"/>
                <a:ea typeface="+mj-ea"/>
                <a:cs typeface="+mj-cs"/>
              </a:rPr>
              <a:t>Quién</a:t>
            </a:r>
            <a:r>
              <a:rPr lang="en-US" sz="4400" dirty="0">
                <a:ln w="0"/>
                <a:effectLst>
                  <a:outerShdw blurRad="38100" dist="19050" dir="2700000" algn="tl" rotWithShape="0">
                    <a:schemeClr val="dk1">
                      <a:alpha val="40000"/>
                    </a:schemeClr>
                  </a:outerShdw>
                </a:effectLst>
                <a:latin typeface="+mj-lt"/>
                <a:ea typeface="+mj-ea"/>
                <a:cs typeface="+mj-cs"/>
              </a:rPr>
              <a:t> es José?</a:t>
            </a:r>
            <a:endParaRPr lang="en-US" sz="44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endParaRPr>
          </a:p>
        </p:txBody>
      </p:sp>
      <p:sp>
        <p:nvSpPr>
          <p:cNvPr id="8" name="CuadroTexto 7"/>
          <p:cNvSpPr txBox="1"/>
          <p:nvPr/>
        </p:nvSpPr>
        <p:spPr>
          <a:xfrm>
            <a:off x="1166332" y="2722662"/>
            <a:ext cx="4245428" cy="31816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t>Durante el </a:t>
            </a:r>
            <a:r>
              <a:rPr lang="en-US" dirty="0" err="1"/>
              <a:t>ministerio</a:t>
            </a:r>
            <a:r>
              <a:rPr lang="en-US" dirty="0"/>
              <a:t> de Jesús </a:t>
            </a:r>
            <a:r>
              <a:rPr lang="en-US" dirty="0" err="1"/>
              <a:t>en</a:t>
            </a:r>
            <a:r>
              <a:rPr lang="en-US" dirty="0"/>
              <a:t> Galilea se le </a:t>
            </a:r>
            <a:r>
              <a:rPr lang="en-US" dirty="0" err="1"/>
              <a:t>conoce</a:t>
            </a:r>
            <a:r>
              <a:rPr lang="en-US" dirty="0"/>
              <a:t> </a:t>
            </a:r>
            <a:r>
              <a:rPr lang="en-US" dirty="0" err="1"/>
              <a:t>como</a:t>
            </a:r>
            <a:r>
              <a:rPr lang="en-US" dirty="0"/>
              <a:t> “el </a:t>
            </a:r>
            <a:r>
              <a:rPr lang="en-US" dirty="0" err="1"/>
              <a:t>hijo</a:t>
            </a:r>
            <a:r>
              <a:rPr lang="en-US" dirty="0"/>
              <a:t> del </a:t>
            </a:r>
            <a:r>
              <a:rPr lang="en-US" dirty="0" err="1"/>
              <a:t>carpintero</a:t>
            </a:r>
            <a:r>
              <a:rPr lang="en-US" dirty="0"/>
              <a:t>” (Cf. Mc 6,3); es </a:t>
            </a:r>
            <a:r>
              <a:rPr lang="en-US" dirty="0" err="1"/>
              <a:t>decir</a:t>
            </a:r>
            <a:r>
              <a:rPr lang="en-US" dirty="0"/>
              <a:t>, de una persona que </a:t>
            </a:r>
            <a:r>
              <a:rPr lang="en-US" dirty="0" err="1"/>
              <a:t>estaba</a:t>
            </a:r>
            <a:r>
              <a:rPr lang="en-US" dirty="0"/>
              <a:t> </a:t>
            </a:r>
            <a:r>
              <a:rPr lang="en-US" dirty="0" err="1"/>
              <a:t>en</a:t>
            </a:r>
            <a:r>
              <a:rPr lang="en-US" dirty="0"/>
              <a:t> </a:t>
            </a:r>
            <a:r>
              <a:rPr lang="en-US" dirty="0" err="1"/>
              <a:t>funciones</a:t>
            </a:r>
            <a:r>
              <a:rPr lang="en-US" dirty="0"/>
              <a:t> </a:t>
            </a:r>
            <a:r>
              <a:rPr lang="en-US" dirty="0" err="1"/>
              <a:t>laborales</a:t>
            </a:r>
            <a:r>
              <a:rPr lang="en-US" dirty="0"/>
              <a:t>. A María </a:t>
            </a:r>
            <a:r>
              <a:rPr lang="en-US" dirty="0" err="1"/>
              <a:t>nunca</a:t>
            </a:r>
            <a:r>
              <a:rPr lang="en-US" dirty="0"/>
              <a:t> se le llama “la </a:t>
            </a:r>
            <a:r>
              <a:rPr lang="en-US" dirty="0" err="1"/>
              <a:t>viuda</a:t>
            </a:r>
            <a:r>
              <a:rPr lang="en-US" dirty="0"/>
              <a:t> de </a:t>
            </a:r>
            <a:r>
              <a:rPr lang="en-US" dirty="0" err="1"/>
              <a:t>Nazaret</a:t>
            </a:r>
            <a:r>
              <a:rPr lang="en-US" dirty="0"/>
              <a:t>”, </a:t>
            </a:r>
            <a:r>
              <a:rPr lang="en-US" dirty="0" err="1"/>
              <a:t>como</a:t>
            </a:r>
            <a:r>
              <a:rPr lang="en-US" dirty="0"/>
              <a:t> </a:t>
            </a:r>
            <a:r>
              <a:rPr lang="en-US" dirty="0" err="1"/>
              <a:t>fue</a:t>
            </a:r>
            <a:r>
              <a:rPr lang="en-US" dirty="0"/>
              <a:t> </a:t>
            </a:r>
            <a:r>
              <a:rPr lang="en-US" dirty="0" err="1"/>
              <a:t>conocida</a:t>
            </a:r>
            <a:r>
              <a:rPr lang="en-US" dirty="0"/>
              <a:t> “la </a:t>
            </a:r>
            <a:r>
              <a:rPr lang="en-US" dirty="0" err="1"/>
              <a:t>viuda</a:t>
            </a:r>
            <a:r>
              <a:rPr lang="en-US" dirty="0"/>
              <a:t> de Sarepta”, </a:t>
            </a:r>
            <a:r>
              <a:rPr lang="en-US" dirty="0" err="1"/>
              <a:t>en</a:t>
            </a:r>
            <a:r>
              <a:rPr lang="en-US" dirty="0"/>
              <a:t> </a:t>
            </a:r>
            <a:r>
              <a:rPr lang="en-US" dirty="0" err="1"/>
              <a:t>Sidón</a:t>
            </a:r>
            <a:r>
              <a:rPr lang="en-US" dirty="0"/>
              <a:t> (Cf. Lc 4,26). </a:t>
            </a:r>
            <a:r>
              <a:rPr lang="en-US" dirty="0" err="1"/>
              <a:t>CFr</a:t>
            </a:r>
            <a:r>
              <a:rPr lang="en-US" dirty="0"/>
              <a:t>. Pepe Prado, José </a:t>
            </a:r>
            <a:r>
              <a:rPr lang="en-US" dirty="0" err="1"/>
              <a:t>esposo</a:t>
            </a:r>
            <a:r>
              <a:rPr lang="en-US" dirty="0"/>
              <a:t> y padre. </a:t>
            </a:r>
          </a:p>
          <a:p>
            <a:pPr>
              <a:lnSpc>
                <a:spcPct val="90000"/>
              </a:lnSpc>
              <a:spcAft>
                <a:spcPts val="600"/>
              </a:spcAft>
            </a:pPr>
            <a:endParaRPr lang="en-US" dirty="0"/>
          </a:p>
          <a:p>
            <a:pPr>
              <a:lnSpc>
                <a:spcPct val="90000"/>
              </a:lnSpc>
              <a:spcAft>
                <a:spcPts val="600"/>
              </a:spcAft>
            </a:pPr>
            <a:endParaRPr lang="en-US" b="1" dirty="0"/>
          </a:p>
        </p:txBody>
      </p:sp>
      <p:sp>
        <p:nvSpPr>
          <p:cNvPr id="19" name="Freeform: Shape 12">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n 5"/>
          <p:cNvPicPr>
            <a:picLocks noChangeAspect="1"/>
          </p:cNvPicPr>
          <p:nvPr/>
        </p:nvPicPr>
        <p:blipFill rotWithShape="1">
          <a:blip r:embed="rId2"/>
          <a:srcRect t="5305" b="1115"/>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20" name="Freeform: Shape 14">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a:extLst>
              <a:ext uri="{FF2B5EF4-FFF2-40B4-BE49-F238E27FC236}">
                <a16:creationId xmlns:a16="http://schemas.microsoft.com/office/drawing/2014/main" id="{AC91C565-7FD3-464E-87CA-81B45E18914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505" r="4" b="41007"/>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4" name="CuadroTexto 3">
            <a:extLst>
              <a:ext uri="{FF2B5EF4-FFF2-40B4-BE49-F238E27FC236}">
                <a16:creationId xmlns:a16="http://schemas.microsoft.com/office/drawing/2014/main" id="{AC13D0F8-64E9-4040-A92F-B3D159FAB591}"/>
              </a:ext>
            </a:extLst>
          </p:cNvPr>
          <p:cNvSpPr txBox="1"/>
          <p:nvPr/>
        </p:nvSpPr>
        <p:spPr>
          <a:xfrm>
            <a:off x="9724658" y="6657945"/>
            <a:ext cx="2467342" cy="200055"/>
          </a:xfrm>
          <a:prstGeom prst="rect">
            <a:avLst/>
          </a:prstGeom>
          <a:solidFill>
            <a:srgbClr val="000000"/>
          </a:solidFill>
        </p:spPr>
        <p:txBody>
          <a:bodyPr wrap="none" rtlCol="0">
            <a:spAutoFit/>
          </a:bodyPr>
          <a:lstStyle/>
          <a:p>
            <a:pPr algn="r">
              <a:spcAft>
                <a:spcPts val="600"/>
              </a:spcAft>
            </a:pPr>
            <a:r>
              <a:rPr lang="es-CO" sz="700">
                <a:solidFill>
                  <a:srgbClr val="FFFFFF"/>
                </a:solidFill>
                <a:hlinkClick r:id="rId4" tooltip="http://graciasmedallamilagrosa.blogspot.com/2012/03/san-jose-esposo-de-maria-inmaculada.html">
                  <a:extLst>
                    <a:ext uri="{A12FA001-AC4F-418D-AE19-62706E023703}">
                      <ahyp:hlinkClr xmlns:ahyp="http://schemas.microsoft.com/office/drawing/2018/hyperlinkcolor" val="tx"/>
                    </a:ext>
                  </a:extLst>
                </a:hlinkClick>
              </a:rPr>
              <a:t>Esta foto</a:t>
            </a:r>
            <a:r>
              <a:rPr lang="es-CO" sz="700">
                <a:solidFill>
                  <a:srgbClr val="FFFFFF"/>
                </a:solidFill>
              </a:rPr>
              <a:t> de Autor desconocido está bajo licencia </a:t>
            </a:r>
            <a:r>
              <a:rPr lang="es-CO"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s-CO" sz="700">
              <a:solidFill>
                <a:srgbClr val="FFFFFF"/>
              </a:solidFill>
            </a:endParaRPr>
          </a:p>
        </p:txBody>
      </p:sp>
    </p:spTree>
    <p:extLst>
      <p:ext uri="{BB962C8B-B14F-4D97-AF65-F5344CB8AC3E}">
        <p14:creationId xmlns:p14="http://schemas.microsoft.com/office/powerpoint/2010/main" val="33713475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E1E9763-F844-3D42-9712-64F7720BB36A}"/>
              </a:ext>
            </a:extLst>
          </p:cNvPr>
          <p:cNvSpPr>
            <a:spLocks noGrp="1"/>
          </p:cNvSpPr>
          <p:nvPr>
            <p:ph type="title"/>
          </p:nvPr>
        </p:nvSpPr>
        <p:spPr>
          <a:xfrm>
            <a:off x="524741" y="620392"/>
            <a:ext cx="3808268" cy="5504688"/>
          </a:xfrm>
        </p:spPr>
        <p:txBody>
          <a:bodyPr>
            <a:normAutofit/>
          </a:bodyPr>
          <a:lstStyle/>
          <a:p>
            <a:r>
              <a:rPr lang="es-CO" sz="6000" b="1" dirty="0">
                <a:solidFill>
                  <a:schemeClr val="bg1"/>
                </a:solidFill>
              </a:rPr>
              <a:t>José, esposo y padre </a:t>
            </a:r>
          </a:p>
        </p:txBody>
      </p:sp>
      <p:graphicFrame>
        <p:nvGraphicFramePr>
          <p:cNvPr id="5" name="Marcador de contenido 2">
            <a:extLst>
              <a:ext uri="{FF2B5EF4-FFF2-40B4-BE49-F238E27FC236}">
                <a16:creationId xmlns:a16="http://schemas.microsoft.com/office/drawing/2014/main" id="{4FF96BE6-36C0-4A88-BE85-C68C1118FA61}"/>
              </a:ext>
            </a:extLst>
          </p:cNvPr>
          <p:cNvGraphicFramePr>
            <a:graphicFrameLocks noGrp="1"/>
          </p:cNvGraphicFramePr>
          <p:nvPr>
            <p:ph idx="1"/>
            <p:extLst>
              <p:ext uri="{D42A27DB-BD31-4B8C-83A1-F6EECF244321}">
                <p14:modId xmlns:p14="http://schemas.microsoft.com/office/powerpoint/2010/main" val="15890484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88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F074A0-9042-124D-8898-F33EB59EADBD}"/>
              </a:ext>
            </a:extLst>
          </p:cNvPr>
          <p:cNvSpPr>
            <a:spLocks noGrp="1"/>
          </p:cNvSpPr>
          <p:nvPr>
            <p:ph type="title"/>
          </p:nvPr>
        </p:nvSpPr>
        <p:spPr>
          <a:xfrm>
            <a:off x="1371599" y="294538"/>
            <a:ext cx="9895951" cy="1033669"/>
          </a:xfrm>
        </p:spPr>
        <p:txBody>
          <a:bodyPr>
            <a:normAutofit/>
          </a:bodyPr>
          <a:lstStyle/>
          <a:p>
            <a:pPr algn="ctr"/>
            <a:r>
              <a:rPr lang="es-CO" sz="3400" dirty="0">
                <a:solidFill>
                  <a:srgbClr val="FFFFFF"/>
                </a:solidFill>
              </a:rPr>
              <a:t>1º. José, esposo de María.</a:t>
            </a:r>
            <a:br>
              <a:rPr lang="es-CO" sz="3400" dirty="0">
                <a:solidFill>
                  <a:srgbClr val="FFFFFF"/>
                </a:solidFill>
              </a:rPr>
            </a:br>
            <a:r>
              <a:rPr lang="es-CO" sz="3400" dirty="0">
                <a:solidFill>
                  <a:srgbClr val="FFFFFF"/>
                </a:solidFill>
              </a:rPr>
              <a:t>¿El silencio de José?</a:t>
            </a:r>
          </a:p>
        </p:txBody>
      </p:sp>
      <p:sp>
        <p:nvSpPr>
          <p:cNvPr id="3" name="Marcador de contenido 2">
            <a:extLst>
              <a:ext uri="{FF2B5EF4-FFF2-40B4-BE49-F238E27FC236}">
                <a16:creationId xmlns:a16="http://schemas.microsoft.com/office/drawing/2014/main" id="{99AC6845-1F3B-254B-A352-54E9011AD828}"/>
              </a:ext>
            </a:extLst>
          </p:cNvPr>
          <p:cNvSpPr>
            <a:spLocks noGrp="1"/>
          </p:cNvSpPr>
          <p:nvPr>
            <p:ph idx="1"/>
          </p:nvPr>
        </p:nvSpPr>
        <p:spPr>
          <a:xfrm>
            <a:off x="1371599" y="2318197"/>
            <a:ext cx="9724031" cy="3683358"/>
          </a:xfrm>
        </p:spPr>
        <p:txBody>
          <a:bodyPr anchor="ctr">
            <a:normAutofit/>
          </a:bodyPr>
          <a:lstStyle/>
          <a:p>
            <a:r>
              <a:rPr lang="es-CO" sz="2000" dirty="0"/>
              <a:t>Hay tradiciones infundadas y hasta libros titulados </a:t>
            </a:r>
            <a:r>
              <a:rPr lang="es-CO" sz="2000"/>
              <a:t>“El silencio de José”, </a:t>
            </a:r>
            <a:r>
              <a:rPr lang="es-CO" sz="2000" dirty="0"/>
              <a:t>presentándolo como el modelo del silencio y la humildad queriendo enfatizar que nunca sobresale. Lo peor es que se nos motiva a ser silenciosos y escondidos, olvidando que Jesús pide que brillen nuestras buenas obras porque la gloria del Padre es que demos un fruto abundante y permanente. </a:t>
            </a:r>
            <a:endParaRPr lang="es-CO" sz="2000"/>
          </a:p>
          <a:p>
            <a:r>
              <a:rPr lang="es-CO" sz="2000" dirty="0"/>
              <a:t>Guardar silencio frente al aborto de criaturas inocentes e indefensas, es complicidad. Ser indolente ante el holocausto nazi, es complacencia. La indiferencia frente a la injustica de los emigrantes es pecado de omisión. Ser pasivos frente a la política mentirosa de gobiernos totalitarios, es comodidad que cobra altos intereses. José Prado, </a:t>
            </a:r>
            <a:r>
              <a:rPr lang="es-CO" sz="2000"/>
              <a:t>Op</a:t>
            </a:r>
            <a:r>
              <a:rPr lang="es-CO" sz="2000" dirty="0"/>
              <a:t> Cit. P. 10 -11</a:t>
            </a:r>
            <a:endParaRPr lang="es-CO" sz="2000"/>
          </a:p>
        </p:txBody>
      </p:sp>
    </p:spTree>
    <p:extLst>
      <p:ext uri="{BB962C8B-B14F-4D97-AF65-F5344CB8AC3E}">
        <p14:creationId xmlns:p14="http://schemas.microsoft.com/office/powerpoint/2010/main" val="402738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6B0171-DC50-554C-B51C-CFEFE9D9B5DC}"/>
              </a:ext>
            </a:extLst>
          </p:cNvPr>
          <p:cNvSpPr>
            <a:spLocks noGrp="1"/>
          </p:cNvSpPr>
          <p:nvPr>
            <p:ph type="title"/>
          </p:nvPr>
        </p:nvSpPr>
        <p:spPr>
          <a:xfrm>
            <a:off x="466722" y="586855"/>
            <a:ext cx="3201366" cy="5095618"/>
          </a:xfrm>
        </p:spPr>
        <p:txBody>
          <a:bodyPr anchor="ctr">
            <a:normAutofit/>
          </a:bodyPr>
          <a:lstStyle/>
          <a:p>
            <a:pPr algn="ctr"/>
            <a:br>
              <a:rPr lang="es-CO" sz="1900" dirty="0">
                <a:solidFill>
                  <a:srgbClr val="FFFFFF"/>
                </a:solidFill>
              </a:rPr>
            </a:br>
            <a:br>
              <a:rPr lang="es-CO" sz="1900" dirty="0">
                <a:solidFill>
                  <a:srgbClr val="FFFFFF"/>
                </a:solidFill>
              </a:rPr>
            </a:br>
            <a:br>
              <a:rPr lang="es-CO" sz="1900" dirty="0">
                <a:solidFill>
                  <a:srgbClr val="FFFFFF"/>
                </a:solidFill>
              </a:rPr>
            </a:br>
            <a:r>
              <a:rPr lang="es-CO" sz="1900" dirty="0">
                <a:solidFill>
                  <a:srgbClr val="FFFFFF"/>
                </a:solidFill>
              </a:rPr>
              <a:t>1º. José, esposo de María.</a:t>
            </a:r>
            <a:br>
              <a:rPr lang="es-CO" sz="1900" dirty="0">
                <a:solidFill>
                  <a:srgbClr val="FFFFFF"/>
                </a:solidFill>
              </a:rPr>
            </a:br>
            <a:r>
              <a:rPr lang="es-CO" sz="1900" dirty="0">
                <a:solidFill>
                  <a:srgbClr val="FFFFFF"/>
                </a:solidFill>
              </a:rPr>
              <a:t>¿El silencio de José?, </a:t>
            </a:r>
          </a:p>
        </p:txBody>
      </p:sp>
      <p:sp>
        <p:nvSpPr>
          <p:cNvPr id="3" name="Marcador de contenido 2">
            <a:extLst>
              <a:ext uri="{FF2B5EF4-FFF2-40B4-BE49-F238E27FC236}">
                <a16:creationId xmlns:a16="http://schemas.microsoft.com/office/drawing/2014/main" id="{87C7B1D4-3C0F-C14B-B3F0-80BC28B71333}"/>
              </a:ext>
            </a:extLst>
          </p:cNvPr>
          <p:cNvSpPr>
            <a:spLocks noGrp="1"/>
          </p:cNvSpPr>
          <p:nvPr>
            <p:ph idx="1"/>
          </p:nvPr>
        </p:nvSpPr>
        <p:spPr>
          <a:xfrm>
            <a:off x="4810259" y="649480"/>
            <a:ext cx="6555347" cy="5546047"/>
          </a:xfrm>
        </p:spPr>
        <p:txBody>
          <a:bodyPr anchor="ctr">
            <a:normAutofit/>
          </a:bodyPr>
          <a:lstStyle/>
          <a:p>
            <a:r>
              <a:rPr lang="es-CO" sz="2000" dirty="0"/>
              <a:t>José no fue silencioso. Creo que más bien, nosotros somos sordos y ciegos a su comunicación tan rica y variada. Tal vez, el problema no es si él hablaba sino si nosotros disponemos con la antena en la frecuencia requerida para escuchar su mensaje que se hace presente de diferentes maneras. Sin embargo, el Evangelio nos revela que José habló y el ángel le ordena que él le pondrá el nombre al hijo de María: Lo vas a llamar - </a:t>
            </a:r>
            <a:r>
              <a:rPr lang="el-GR" sz="2000" dirty="0"/>
              <a:t>καλέσεις </a:t>
            </a:r>
            <a:r>
              <a:rPr lang="el-GR" sz="2000" dirty="0" err="1"/>
              <a:t>Ἰησοῦν</a:t>
            </a:r>
            <a:r>
              <a:rPr lang="el-GR" sz="2000" dirty="0"/>
              <a:t> : </a:t>
            </a:r>
            <a:r>
              <a:rPr lang="he-IL" sz="2000" dirty="0"/>
              <a:t>יֵשׁוּע ַ - </a:t>
            </a:r>
            <a:r>
              <a:rPr lang="es-CO" sz="2000" dirty="0" err="1"/>
              <a:t>Yeshúa</a:t>
            </a:r>
            <a:r>
              <a:rPr lang="es-CO" sz="2000" dirty="0"/>
              <a:t> (Cf. Mt 1,21). Y consta que José </a:t>
            </a:r>
            <a:r>
              <a:rPr lang="el-GR" sz="2000" dirty="0" err="1"/>
              <a:t>ἐποίησεν</a:t>
            </a:r>
            <a:r>
              <a:rPr lang="el-GR" sz="2000" dirty="0"/>
              <a:t> – </a:t>
            </a:r>
            <a:r>
              <a:rPr lang="es-CO" sz="2000" dirty="0" err="1"/>
              <a:t>epoíezen</a:t>
            </a:r>
            <a:r>
              <a:rPr lang="es-CO" sz="2000" dirty="0"/>
              <a:t>: “hizo lo mandado”: Nombró a su hijo </a:t>
            </a:r>
            <a:r>
              <a:rPr lang="es-CO" sz="2000" dirty="0" err="1"/>
              <a:t>Yeshúa</a:t>
            </a:r>
            <a:r>
              <a:rPr lang="es-CO" sz="2000" dirty="0"/>
              <a:t>. (</a:t>
            </a:r>
            <a:r>
              <a:rPr lang="es-CO" sz="2000" dirty="0" err="1"/>
              <a:t>Op</a:t>
            </a:r>
            <a:r>
              <a:rPr lang="es-CO" sz="2000" dirty="0"/>
              <a:t>. Cit. 0p.11)</a:t>
            </a:r>
          </a:p>
        </p:txBody>
      </p:sp>
    </p:spTree>
    <p:extLst>
      <p:ext uri="{BB962C8B-B14F-4D97-AF65-F5344CB8AC3E}">
        <p14:creationId xmlns:p14="http://schemas.microsoft.com/office/powerpoint/2010/main" val="96977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0D3D24D-1A89-5148-BD0F-0E916E89A99C}"/>
              </a:ext>
            </a:extLst>
          </p:cNvPr>
          <p:cNvSpPr>
            <a:spLocks noGrp="1"/>
          </p:cNvSpPr>
          <p:nvPr>
            <p:ph type="title"/>
          </p:nvPr>
        </p:nvSpPr>
        <p:spPr>
          <a:xfrm>
            <a:off x="804672" y="640080"/>
            <a:ext cx="3282696" cy="5257800"/>
          </a:xfrm>
        </p:spPr>
        <p:txBody>
          <a:bodyPr>
            <a:normAutofit/>
          </a:bodyPr>
          <a:lstStyle/>
          <a:p>
            <a:r>
              <a:rPr lang="es-CO" dirty="0">
                <a:solidFill>
                  <a:schemeClr val="bg1"/>
                </a:solidFill>
              </a:rPr>
              <a:t>1º. José, esposo de María</a:t>
            </a:r>
            <a:br>
              <a:rPr lang="es-CO" dirty="0">
                <a:solidFill>
                  <a:schemeClr val="bg1"/>
                </a:solidFill>
              </a:rPr>
            </a:br>
            <a:r>
              <a:rPr lang="es-CO" dirty="0">
                <a:solidFill>
                  <a:schemeClr val="bg1"/>
                </a:solidFill>
              </a:rPr>
              <a:t>1.1. llamado a la felicidad universal  </a:t>
            </a:r>
            <a:br>
              <a:rPr lang="en-US" dirty="0">
                <a:solidFill>
                  <a:schemeClr val="bg1"/>
                </a:solidFill>
              </a:rPr>
            </a:br>
            <a:endParaRPr lang="es-CO" dirty="0">
              <a:solidFill>
                <a:schemeClr val="bg1"/>
              </a:solidFill>
            </a:endParaRPr>
          </a:p>
        </p:txBody>
      </p:sp>
      <p:sp>
        <p:nvSpPr>
          <p:cNvPr id="3" name="Marcador de contenido 2">
            <a:extLst>
              <a:ext uri="{FF2B5EF4-FFF2-40B4-BE49-F238E27FC236}">
                <a16:creationId xmlns:a16="http://schemas.microsoft.com/office/drawing/2014/main" id="{8B135288-2069-0947-A1AD-13C9A777F647}"/>
              </a:ext>
            </a:extLst>
          </p:cNvPr>
          <p:cNvSpPr>
            <a:spLocks noGrp="1"/>
          </p:cNvSpPr>
          <p:nvPr>
            <p:ph idx="1"/>
          </p:nvPr>
        </p:nvSpPr>
        <p:spPr>
          <a:xfrm>
            <a:off x="5358384" y="640081"/>
            <a:ext cx="6024654" cy="5257800"/>
          </a:xfrm>
        </p:spPr>
        <p:txBody>
          <a:bodyPr anchor="ctr">
            <a:normAutofit fontScale="92500" lnSpcReduction="20000"/>
          </a:bodyPr>
          <a:lstStyle/>
          <a:p>
            <a:r>
              <a:rPr lang="es-CO" sz="2400" dirty="0"/>
              <a:t>Antes del llamado universal a la santidad, está el llamado personal y comunitario a la felicidad. (</a:t>
            </a:r>
            <a:r>
              <a:rPr lang="es-CO" sz="2400" dirty="0" err="1"/>
              <a:t>Op</a:t>
            </a:r>
            <a:r>
              <a:rPr lang="es-CO" sz="2400" dirty="0"/>
              <a:t> Cit. P. 13). </a:t>
            </a:r>
          </a:p>
          <a:p>
            <a:pPr algn="just"/>
            <a:r>
              <a:rPr lang="es-CO" sz="2400" dirty="0"/>
              <a:t>Ahora enfocaremos los reflectores </a:t>
            </a:r>
            <a:r>
              <a:rPr lang="es-CO" sz="2400" dirty="0">
                <a:solidFill>
                  <a:srgbClr val="FF0000"/>
                </a:solidFill>
              </a:rPr>
              <a:t>en José</a:t>
            </a:r>
            <a:r>
              <a:rPr lang="es-CO" sz="2400" dirty="0"/>
              <a:t>, el artesano, que entra plenamente en el designio divino como un eslabón imprescindible de la cadena de la salvación. El diseño de Dios no era hacer de José un simple suplente provisional o ‘bateador emergente’ en la novena entrada. Él era un titular en la familia judía. Valía por sí mismo. </a:t>
            </a:r>
            <a:r>
              <a:rPr lang="es-CO" sz="2400" dirty="0">
                <a:solidFill>
                  <a:srgbClr val="FF0000"/>
                </a:solidFill>
              </a:rPr>
              <a:t>Su vocación era ser un hombre en plenitud, previsto ya por el profeta Isaías. Dios comienza a manejar la baraja de la Historia de la Salvación con variedad de cartas, que son acontecimientos, profetas, héroes y heroínas, paladines, luces y sombras</a:t>
            </a:r>
            <a:r>
              <a:rPr lang="es-CO" sz="2400" dirty="0"/>
              <a:t>. Pero Dios mantiene los tres ases en la mano, los tres personajes citados, para mostrar que está asegurada la victoria. </a:t>
            </a:r>
          </a:p>
        </p:txBody>
      </p:sp>
    </p:spTree>
    <p:extLst>
      <p:ext uri="{BB962C8B-B14F-4D97-AF65-F5344CB8AC3E}">
        <p14:creationId xmlns:p14="http://schemas.microsoft.com/office/powerpoint/2010/main" val="46948349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2070</TotalTime>
  <Words>2083</Words>
  <Application>Microsoft Office PowerPoint</Application>
  <PresentationFormat>Widescreen</PresentationFormat>
  <Paragraphs>70</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Franklin Gothic Book</vt:lpstr>
      <vt:lpstr>Franklin Gothic Medium</vt:lpstr>
      <vt:lpstr>Wingdings 2</vt:lpstr>
      <vt:lpstr>Tema de Office</vt:lpstr>
      <vt:lpstr>Viajes</vt:lpstr>
      <vt:lpstr>PowerPoint Presentation</vt:lpstr>
      <vt:lpstr>PowerPoint Presentation</vt:lpstr>
      <vt:lpstr>PowerPoint Presentation</vt:lpstr>
      <vt:lpstr>Fuentes en el año de san José </vt:lpstr>
      <vt:lpstr>PowerPoint Presentation</vt:lpstr>
      <vt:lpstr>José, esposo y padre </vt:lpstr>
      <vt:lpstr>1º. José, esposo de María. ¿El silencio de José?</vt:lpstr>
      <vt:lpstr>   1º. José, esposo de María. ¿El silencio de José?, </vt:lpstr>
      <vt:lpstr>1º. José, esposo de María 1.1. llamado a la felicidad universal   </vt:lpstr>
      <vt:lpstr>1º. José, esposo de María 1.2. LA PLENITUD DE LOS TIEMPOS</vt:lpstr>
      <vt:lpstr>PERFIL FINAL DE JOSÉ-ESPOSO </vt:lpstr>
      <vt:lpstr>2º. José, padre de Jesús.  CUATRO PUNTOS CARDINALES DEL PERFIL DE JOSÉ </vt:lpstr>
      <vt:lpstr>Educa con prioridades de acción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3º. Esposo y padre van de la mano. </vt:lpstr>
      <vt:lpstr>El perfil de buen esposo</vt:lpstr>
      <vt:lpstr>Perfil del un buen padre </vt:lpstr>
      <vt:lpstr>Conclusión</vt:lpstr>
      <vt:lpstr>Oración contra división matrimonial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educacionfundetec@gmail.com</dc:creator>
  <cp:lastModifiedBy>Rene M Smith</cp:lastModifiedBy>
  <cp:revision>94</cp:revision>
  <dcterms:created xsi:type="dcterms:W3CDTF">2018-05-17T14:08:30Z</dcterms:created>
  <dcterms:modified xsi:type="dcterms:W3CDTF">2023-08-02T01:03:29Z</dcterms:modified>
</cp:coreProperties>
</file>