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sldIdLst>
    <p:sldId id="257" r:id="rId2"/>
    <p:sldId id="258" r:id="rId3"/>
    <p:sldId id="260" r:id="rId4"/>
    <p:sldId id="303" r:id="rId5"/>
    <p:sldId id="288" r:id="rId6"/>
    <p:sldId id="304" r:id="rId7"/>
    <p:sldId id="300" r:id="rId8"/>
    <p:sldId id="301" r:id="rId9"/>
    <p:sldId id="261" r:id="rId10"/>
    <p:sldId id="262" r:id="rId11"/>
    <p:sldId id="264" r:id="rId12"/>
    <p:sldId id="265" r:id="rId13"/>
    <p:sldId id="266" r:id="rId14"/>
    <p:sldId id="271" r:id="rId15"/>
    <p:sldId id="285" r:id="rId16"/>
    <p:sldId id="274" r:id="rId17"/>
    <p:sldId id="297" r:id="rId18"/>
    <p:sldId id="275" r:id="rId19"/>
    <p:sldId id="294" r:id="rId20"/>
    <p:sldId id="299" r:id="rId21"/>
    <p:sldId id="278"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0D95E7-22F0-4E13-A266-2F3FEFEED06D}" type="datetimeFigureOut">
              <a:rPr lang="es-ES" smtClean="0"/>
              <a:pPr/>
              <a:t>27/12/2010</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00C12E-1EEB-4336-8091-4851A47F24A6}" type="slidenum">
              <a:rPr lang="es-ES" smtClean="0"/>
              <a:pPr/>
              <a:t>‹Nº›</a:t>
            </a:fld>
            <a:endParaRPr lang="es-ES" dirty="0"/>
          </a:p>
        </p:txBody>
      </p:sp>
    </p:spTree>
    <p:extLst>
      <p:ext uri="{BB962C8B-B14F-4D97-AF65-F5344CB8AC3E}">
        <p14:creationId xmlns:p14="http://schemas.microsoft.com/office/powerpoint/2010/main" val="3364810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2100C12E-1EEB-4336-8091-4851A47F24A6}" type="slidenum">
              <a:rPr lang="es-ES" smtClean="0"/>
              <a:pPr/>
              <a:t>13</a:t>
            </a:fld>
            <a:endParaRPr lang="es-E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C49D49A2-D35C-4B7E-B0E5-8AFC701710B6}" type="slidenum">
              <a:rPr lang="es-CO" smtClean="0"/>
              <a:pPr/>
              <a:t>15</a:t>
            </a:fld>
            <a:endParaRPr lang="es-CO"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C49D49A2-D35C-4B7E-B0E5-8AFC701710B6}" type="slidenum">
              <a:rPr lang="es-CO" smtClean="0"/>
              <a:pPr/>
              <a:t>16</a:t>
            </a:fld>
            <a:endParaRPr lang="es-CO"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C49D49A2-D35C-4B7E-B0E5-8AFC701710B6}" type="slidenum">
              <a:rPr lang="es-CO" smtClean="0"/>
              <a:pPr/>
              <a:t>18</a:t>
            </a:fld>
            <a:endParaRPr lang="es-CO"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C49D49A2-D35C-4B7E-B0E5-8AFC701710B6}" type="slidenum">
              <a:rPr lang="es-CO" smtClean="0"/>
              <a:pPr/>
              <a:t>19</a:t>
            </a:fld>
            <a:endParaRPr lang="es-CO"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C49D49A2-D35C-4B7E-B0E5-8AFC701710B6}" type="slidenum">
              <a:rPr lang="es-CO" smtClean="0"/>
              <a:pPr/>
              <a:t>21</a:t>
            </a:fld>
            <a:endParaRPr lang="es-CO"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FBF7B1BD-E06F-431F-91FB-222B2CF9A1B8}" type="datetimeFigureOut">
              <a:rPr lang="es-ES" smtClean="0"/>
              <a:pPr/>
              <a:t>27/12/2010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BF7B1BD-E06F-431F-91FB-222B2CF9A1B8}" type="datetimeFigureOut">
              <a:rPr lang="es-ES" smtClean="0"/>
              <a:pPr/>
              <a:t>27/12/2010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BF7B1BD-E06F-431F-91FB-222B2CF9A1B8}" type="datetimeFigureOut">
              <a:rPr lang="es-ES" smtClean="0"/>
              <a:pPr/>
              <a:t>27/12/2010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BF7B1BD-E06F-431F-91FB-222B2CF9A1B8}" type="datetimeFigureOut">
              <a:rPr lang="es-ES" smtClean="0"/>
              <a:pPr/>
              <a:t>27/12/2010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BF7B1BD-E06F-431F-91FB-222B2CF9A1B8}" type="datetimeFigureOut">
              <a:rPr lang="es-ES" smtClean="0"/>
              <a:pPr/>
              <a:t>27/12/2010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FBF7B1BD-E06F-431F-91FB-222B2CF9A1B8}" type="datetimeFigureOut">
              <a:rPr lang="es-ES" smtClean="0"/>
              <a:pPr/>
              <a:t>27/12/2010</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FBF7B1BD-E06F-431F-91FB-222B2CF9A1B8}" type="datetimeFigureOut">
              <a:rPr lang="es-ES" smtClean="0"/>
              <a:pPr/>
              <a:t>27/12/2010</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FBF7B1BD-E06F-431F-91FB-222B2CF9A1B8}" type="datetimeFigureOut">
              <a:rPr lang="es-ES" smtClean="0"/>
              <a:pPr/>
              <a:t>27/12/2010</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BF7B1BD-E06F-431F-91FB-222B2CF9A1B8}" type="datetimeFigureOut">
              <a:rPr lang="es-ES" smtClean="0"/>
              <a:pPr/>
              <a:t>27/12/2010</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BF7B1BD-E06F-431F-91FB-222B2CF9A1B8}" type="datetimeFigureOut">
              <a:rPr lang="es-ES" smtClean="0"/>
              <a:pPr/>
              <a:t>27/12/2010</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BF7B1BD-E06F-431F-91FB-222B2CF9A1B8}" type="datetimeFigureOut">
              <a:rPr lang="es-ES" smtClean="0"/>
              <a:pPr/>
              <a:t>27/12/2010</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F7B1BD-E06F-431F-91FB-222B2CF9A1B8}" type="datetimeFigureOut">
              <a:rPr lang="es-ES" smtClean="0"/>
              <a:pPr/>
              <a:t>27/12/2010</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488289-8869-43BF-A2FE-DE0F052BAD71}"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by124w.bay124.mail.live.com/att/GetAttachment.aspx?tnail=0&amp;messageId=18795406-892d-49f3-8d53-97300547ce4b&amp;Aux=44|0|8CBEEED96EB9CD0|"/>
          <p:cNvPicPr>
            <a:picLocks noChangeAspect="1" noChangeArrowheads="1"/>
          </p:cNvPicPr>
          <p:nvPr/>
        </p:nvPicPr>
        <p:blipFill>
          <a:blip r:embed="rId2"/>
          <a:srcRect/>
          <a:stretch>
            <a:fillRect/>
          </a:stretch>
        </p:blipFill>
        <p:spPr bwMode="auto">
          <a:xfrm>
            <a:off x="5214942" y="1500174"/>
            <a:ext cx="3286148" cy="4970603"/>
          </a:xfrm>
          <a:prstGeom prst="rect">
            <a:avLst/>
          </a:prstGeom>
          <a:ln>
            <a:noFill/>
          </a:ln>
          <a:effectLst>
            <a:softEdge rad="112500"/>
          </a:effectLst>
        </p:spPr>
      </p:pic>
      <p:sp>
        <p:nvSpPr>
          <p:cNvPr id="6" name="5 CuadroTexto"/>
          <p:cNvSpPr txBox="1"/>
          <p:nvPr/>
        </p:nvSpPr>
        <p:spPr>
          <a:xfrm>
            <a:off x="785786" y="371283"/>
            <a:ext cx="7390356" cy="1200329"/>
          </a:xfrm>
          <a:prstGeom prst="rect">
            <a:avLst/>
          </a:prstGeom>
          <a:noFill/>
        </p:spPr>
        <p:txBody>
          <a:bodyPr wrap="none" rtlCol="0">
            <a:spAutoFit/>
          </a:bodyPr>
          <a:lstStyle/>
          <a:p>
            <a:pPr algn="ctr"/>
            <a:r>
              <a:rPr lang="es-CO" sz="3600" b="1" dirty="0" smtClean="0">
                <a:solidFill>
                  <a:srgbClr val="7030A0"/>
                </a:solidFill>
                <a:effectLst>
                  <a:outerShdw blurRad="38100" dist="38100" dir="2700000" algn="tl">
                    <a:srgbClr val="000000">
                      <a:alpha val="43137"/>
                    </a:srgbClr>
                  </a:outerShdw>
                </a:effectLst>
                <a:latin typeface="Constantia" pitchFamily="18" charset="0"/>
              </a:rPr>
              <a:t>PARROQUIA </a:t>
            </a:r>
          </a:p>
          <a:p>
            <a:pPr algn="ctr"/>
            <a:r>
              <a:rPr lang="es-CO" sz="3600" b="1" dirty="0" smtClean="0">
                <a:solidFill>
                  <a:srgbClr val="7030A0"/>
                </a:solidFill>
                <a:effectLst>
                  <a:outerShdw blurRad="38100" dist="38100" dir="2700000" algn="tl">
                    <a:srgbClr val="000000">
                      <a:alpha val="43137"/>
                    </a:srgbClr>
                  </a:outerShdw>
                </a:effectLst>
                <a:latin typeface="Constantia" pitchFamily="18" charset="0"/>
              </a:rPr>
              <a:t>NUESTRA SEÑORA DE LA SALUD</a:t>
            </a:r>
            <a:endParaRPr lang="es-ES" sz="3600" b="1" dirty="0">
              <a:solidFill>
                <a:srgbClr val="7030A0"/>
              </a:solidFill>
              <a:effectLst>
                <a:outerShdw blurRad="38100" dist="38100" dir="2700000" algn="tl">
                  <a:srgbClr val="000000">
                    <a:alpha val="43137"/>
                  </a:srgbClr>
                </a:outerShdw>
              </a:effectLst>
              <a:latin typeface="Constantia" pitchFamily="18" charset="0"/>
            </a:endParaRPr>
          </a:p>
        </p:txBody>
      </p:sp>
      <p:sp>
        <p:nvSpPr>
          <p:cNvPr id="7" name="Rectangle 1"/>
          <p:cNvSpPr>
            <a:spLocks noChangeArrowheads="1"/>
          </p:cNvSpPr>
          <p:nvPr/>
        </p:nvSpPr>
        <p:spPr bwMode="auto">
          <a:xfrm>
            <a:off x="928662" y="2000240"/>
            <a:ext cx="4071966"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s-ES" sz="3600" b="1" i="1" dirty="0" smtClean="0">
                <a:latin typeface="Constantia" pitchFamily="18" charset="0"/>
              </a:rPr>
              <a:t>Mañana quedará borrada la maldad de la tierra, y será nuestro rey el Salvador del mundo.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CuadroTexto"/>
          <p:cNvSpPr txBox="1">
            <a:spLocks noChangeArrowheads="1"/>
          </p:cNvSpPr>
          <p:nvPr/>
        </p:nvSpPr>
        <p:spPr bwMode="auto">
          <a:xfrm>
            <a:off x="428596" y="1142984"/>
            <a:ext cx="8286808" cy="3785652"/>
          </a:xfrm>
          <a:prstGeom prst="rect">
            <a:avLst/>
          </a:prstGeom>
          <a:noFill/>
          <a:ln w="9525">
            <a:noFill/>
            <a:miter lim="800000"/>
            <a:headEnd/>
            <a:tailEnd/>
          </a:ln>
        </p:spPr>
        <p:txBody>
          <a:bodyPr wrap="square">
            <a:spAutoFit/>
          </a:bodyPr>
          <a:lstStyle/>
          <a:p>
            <a:pPr algn="ctr"/>
            <a:r>
              <a:rPr lang="es-CO" sz="4800" b="1" i="1" dirty="0" smtClean="0">
                <a:solidFill>
                  <a:srgbClr val="7030A0"/>
                </a:solidFill>
                <a:effectLst>
                  <a:outerShdw blurRad="38100" dist="38100" dir="2700000" algn="tl">
                    <a:srgbClr val="000000">
                      <a:alpha val="43137"/>
                    </a:srgbClr>
                  </a:outerShdw>
                </a:effectLst>
                <a:latin typeface="Constantia" pitchFamily="18" charset="0"/>
              </a:rPr>
              <a:t>Al Salmo respondemos todos:</a:t>
            </a:r>
          </a:p>
          <a:p>
            <a:pPr algn="ctr"/>
            <a:endParaRPr lang="es-CO" sz="4800" i="1" dirty="0" smtClean="0">
              <a:solidFill>
                <a:srgbClr val="C00000"/>
              </a:solidFill>
              <a:latin typeface="Constantia" pitchFamily="18" charset="0"/>
            </a:endParaRPr>
          </a:p>
          <a:p>
            <a:pPr algn="ctr"/>
            <a:r>
              <a:rPr lang="es-CO" sz="4800" i="1" dirty="0" smtClean="0">
                <a:latin typeface="Constantia" pitchFamily="18" charset="0"/>
              </a:rPr>
              <a:t>Cantare eternamente tus misericordias Señor.</a:t>
            </a:r>
            <a:endParaRPr lang="es-CO" sz="4800" i="1" dirty="0">
              <a:latin typeface="Constantia" pitchFamily="18"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14282" y="389352"/>
            <a:ext cx="8715436" cy="4801314"/>
          </a:xfrm>
          <a:prstGeom prst="rect">
            <a:avLst/>
          </a:prstGeom>
          <a:noFill/>
          <a:ln w="9525">
            <a:noFill/>
            <a:miter lim="800000"/>
            <a:headEnd/>
            <a:tailEnd/>
          </a:ln>
        </p:spPr>
        <p:txBody>
          <a:bodyPr wrap="square">
            <a:spAutoFit/>
          </a:bodyPr>
          <a:lstStyle/>
          <a:p>
            <a:pPr algn="ctr"/>
            <a:r>
              <a:rPr lang="es-CO" sz="4800" b="1" i="1" dirty="0" smtClean="0">
                <a:solidFill>
                  <a:srgbClr val="7030A0"/>
                </a:solidFill>
                <a:effectLst>
                  <a:outerShdw blurRad="38100" dist="38100" dir="2700000" algn="tl">
                    <a:srgbClr val="000000">
                      <a:alpha val="43137"/>
                    </a:srgbClr>
                  </a:outerShdw>
                </a:effectLst>
                <a:latin typeface="Constantia" pitchFamily="18" charset="0"/>
              </a:rPr>
              <a:t>Lectura </a:t>
            </a:r>
            <a:r>
              <a:rPr lang="es-ES" sz="4800" b="1" i="1" dirty="0" smtClean="0">
                <a:solidFill>
                  <a:srgbClr val="7030A0"/>
                </a:solidFill>
                <a:effectLst>
                  <a:outerShdw blurRad="38100" dist="38100" dir="2700000" algn="tl">
                    <a:srgbClr val="000000">
                      <a:alpha val="43137"/>
                    </a:srgbClr>
                  </a:outerShdw>
                </a:effectLst>
                <a:latin typeface="Constantia" pitchFamily="18" charset="0"/>
              </a:rPr>
              <a:t> De la Carta de Los Hechos de los apóstoles (13,16-17. 22-25)</a:t>
            </a:r>
          </a:p>
          <a:p>
            <a:pPr algn="ctr"/>
            <a:r>
              <a:rPr lang="es-ES" sz="5400" i="1" dirty="0" smtClean="0">
                <a:latin typeface="Constantia" pitchFamily="18" charset="0"/>
              </a:rPr>
              <a:t/>
            </a:r>
            <a:br>
              <a:rPr lang="es-ES" sz="5400" i="1" dirty="0" smtClean="0">
                <a:latin typeface="Constantia" pitchFamily="18" charset="0"/>
              </a:rPr>
            </a:br>
            <a:r>
              <a:rPr lang="es-ES" sz="5400" i="1" dirty="0" smtClean="0">
                <a:latin typeface="Constantia" pitchFamily="18" charset="0"/>
              </a:rPr>
              <a:t>Testimonio de Pablo sobre Cristo, hijo de David.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1000"/>
                                  </p:stCondLst>
                                  <p:childTnLst>
                                    <p:set>
                                      <p:cBhvr>
                                        <p:cTn id="6" dur="1" fill="hold">
                                          <p:stCondLst>
                                            <p:cond delay="0"/>
                                          </p:stCondLst>
                                        </p:cTn>
                                        <p:tgtEl>
                                          <p:spTgt spid="14338"/>
                                        </p:tgtEl>
                                        <p:attrNameLst>
                                          <p:attrName>style.visibility</p:attrName>
                                        </p:attrNameLst>
                                      </p:cBhvr>
                                      <p:to>
                                        <p:strVal val="visible"/>
                                      </p:to>
                                    </p:set>
                                    <p:animEffect transition="in" filter="checkerboard(across)">
                                      <p:cBhvr>
                                        <p:cTn id="7" dur="5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
          <p:cNvSpPr>
            <a:spLocks noChangeArrowheads="1"/>
          </p:cNvSpPr>
          <p:nvPr/>
        </p:nvSpPr>
        <p:spPr bwMode="auto">
          <a:xfrm>
            <a:off x="928662" y="3714752"/>
            <a:ext cx="7643866" cy="2800767"/>
          </a:xfrm>
          <a:prstGeom prst="rect">
            <a:avLst/>
          </a:prstGeom>
          <a:noFill/>
          <a:ln w="9525">
            <a:noFill/>
            <a:miter lim="800000"/>
            <a:headEnd/>
            <a:tailEnd/>
          </a:ln>
        </p:spPr>
        <p:txBody>
          <a:bodyPr wrap="square" anchor="ctr">
            <a:spAutoFit/>
          </a:bodyPr>
          <a:lstStyle/>
          <a:p>
            <a:pPr algn="ctr" eaLnBrk="0" hangingPunct="0">
              <a:tabLst>
                <a:tab pos="5943600" algn="r"/>
              </a:tabLst>
              <a:defRPr/>
            </a:pPr>
            <a:r>
              <a:rPr lang="es-ES" sz="4400" b="1" dirty="0" smtClean="0">
                <a:solidFill>
                  <a:srgbClr val="7030A0"/>
                </a:solidFill>
                <a:latin typeface="Constantia" pitchFamily="18" charset="0"/>
                <a:cs typeface="Times New Roman" pitchFamily="18" charset="0"/>
              </a:rPr>
              <a:t>Aleluya, aleluya, cantemos al Señor.</a:t>
            </a:r>
          </a:p>
          <a:p>
            <a:pPr algn="ctr" eaLnBrk="0" hangingPunct="0">
              <a:tabLst>
                <a:tab pos="5943600" algn="r"/>
              </a:tabLst>
              <a:defRPr/>
            </a:pPr>
            <a:r>
              <a:rPr lang="es-ES" sz="4400" b="1" dirty="0" smtClean="0">
                <a:solidFill>
                  <a:srgbClr val="7030A0"/>
                </a:solidFill>
                <a:latin typeface="Constantia" pitchFamily="18" charset="0"/>
                <a:cs typeface="Times New Roman" pitchFamily="18" charset="0"/>
              </a:rPr>
              <a:t>Aleluya, aleluya, alabemos al Señor.  </a:t>
            </a:r>
            <a:endParaRPr lang="es-ES" sz="4400" b="1" dirty="0">
              <a:solidFill>
                <a:srgbClr val="7030A0"/>
              </a:solidFill>
              <a:latin typeface="Constantia" pitchFamily="18" charset="0"/>
              <a:cs typeface="Times New Roman" pitchFamily="18" charset="0"/>
            </a:endParaRPr>
          </a:p>
        </p:txBody>
      </p:sp>
      <p:pic>
        <p:nvPicPr>
          <p:cNvPr id="2050" name="Picture 2" descr="C:\Documents and Settings\Parroquia\Mis documentos\Mis imágenes\IMAGENES\imagenes53814a.jpg"/>
          <p:cNvPicPr>
            <a:picLocks noChangeAspect="1" noChangeArrowheads="1"/>
          </p:cNvPicPr>
          <p:nvPr/>
        </p:nvPicPr>
        <p:blipFill>
          <a:blip r:embed="rId2"/>
          <a:srcRect/>
          <a:stretch>
            <a:fillRect/>
          </a:stretch>
        </p:blipFill>
        <p:spPr bwMode="auto">
          <a:xfrm>
            <a:off x="3143240" y="214290"/>
            <a:ext cx="2976570" cy="3326317"/>
          </a:xfrm>
          <a:prstGeom prst="rect">
            <a:avLst/>
          </a:prstGeom>
          <a:ln>
            <a:noFill/>
          </a:ln>
          <a:effectLst>
            <a:softEdge rad="112500"/>
          </a:effec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428596" y="857232"/>
            <a:ext cx="8286747" cy="4462760"/>
          </a:xfrm>
          <a:prstGeom prst="rect">
            <a:avLst/>
          </a:prstGeom>
          <a:noFill/>
          <a:ln w="9525">
            <a:noFill/>
            <a:miter lim="800000"/>
            <a:headEnd/>
            <a:tailEnd/>
          </a:ln>
        </p:spPr>
        <p:txBody>
          <a:bodyPr wrap="square">
            <a:spAutoFit/>
          </a:bodyPr>
          <a:lstStyle/>
          <a:p>
            <a:pPr algn="ctr"/>
            <a:r>
              <a:rPr lang="es-ES" sz="4400" b="1" i="1" dirty="0" smtClean="0">
                <a:solidFill>
                  <a:srgbClr val="7030A0"/>
                </a:solidFill>
                <a:effectLst>
                  <a:outerShdw blurRad="38100" dist="38100" dir="2700000" algn="tl">
                    <a:srgbClr val="000000">
                      <a:alpha val="43137"/>
                    </a:srgbClr>
                  </a:outerShdw>
                </a:effectLst>
                <a:latin typeface="Constantia" pitchFamily="18" charset="0"/>
              </a:rPr>
              <a:t>Lectura del Santo Evangelio de nuestro Señor Jesucristo según san Mateo  (1, 1-25)</a:t>
            </a:r>
          </a:p>
          <a:p>
            <a:pPr algn="ctr"/>
            <a:endParaRPr lang="es-ES" sz="4400" b="1" i="1" dirty="0" smtClean="0">
              <a:solidFill>
                <a:schemeClr val="accent3">
                  <a:lumMod val="50000"/>
                </a:schemeClr>
              </a:solidFill>
              <a:effectLst>
                <a:outerShdw blurRad="38100" dist="38100" dir="2700000" algn="tl">
                  <a:srgbClr val="000000">
                    <a:alpha val="43137"/>
                  </a:srgbClr>
                </a:outerShdw>
              </a:effectLst>
              <a:latin typeface="Constantia" pitchFamily="18" charset="0"/>
            </a:endParaRPr>
          </a:p>
          <a:p>
            <a:pPr algn="ctr"/>
            <a:r>
              <a:rPr lang="es-ES" sz="5400" i="1" dirty="0" smtClean="0">
                <a:latin typeface="Constantia" pitchFamily="18" charset="0"/>
              </a:rPr>
              <a:t>Genealogía de Jesucristo, hijo de David.</a:t>
            </a:r>
            <a:endParaRPr lang="es-ES" sz="5400" b="1" i="1" dirty="0" smtClean="0">
              <a:latin typeface="Constanti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1000"/>
                                  </p:stCondLst>
                                  <p:childTnLst>
                                    <p:set>
                                      <p:cBhvr>
                                        <p:cTn id="6" dur="1" fill="hold">
                                          <p:stCondLst>
                                            <p:cond delay="0"/>
                                          </p:stCondLst>
                                        </p:cTn>
                                        <p:tgtEl>
                                          <p:spTgt spid="14338"/>
                                        </p:tgtEl>
                                        <p:attrNameLst>
                                          <p:attrName>style.visibility</p:attrName>
                                        </p:attrNameLst>
                                      </p:cBhvr>
                                      <p:to>
                                        <p:strVal val="visible"/>
                                      </p:to>
                                    </p:set>
                                    <p:animEffect transition="in" filter="checkerboard(across)">
                                      <p:cBhvr>
                                        <p:cTn id="7" dur="5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2 Título"/>
          <p:cNvSpPr>
            <a:spLocks noGrp="1"/>
          </p:cNvSpPr>
          <p:nvPr>
            <p:ph type="title"/>
          </p:nvPr>
        </p:nvSpPr>
        <p:spPr>
          <a:xfrm>
            <a:off x="1000100" y="642918"/>
            <a:ext cx="7772400" cy="5534025"/>
          </a:xfrm>
        </p:spPr>
        <p:txBody>
          <a:bodyPr>
            <a:noAutofit/>
          </a:bodyPr>
          <a:lstStyle/>
          <a:p>
            <a:pPr algn="ctr"/>
            <a:r>
              <a:rPr lang="es-ES" sz="6000" b="1" i="1" dirty="0" smtClean="0">
                <a:solidFill>
                  <a:srgbClr val="7030A0"/>
                </a:solidFill>
                <a:effectLst>
                  <a:outerShdw blurRad="38100" dist="38100" dir="2700000" algn="tl">
                    <a:srgbClr val="000000">
                      <a:alpha val="43137"/>
                    </a:srgbClr>
                  </a:outerShdw>
                </a:effectLst>
                <a:latin typeface="Constantia" pitchFamily="18" charset="0"/>
              </a:rPr>
              <a:t>Esta es nuestra fe. Esta es la fe de la Iglesia, que nos gloriamos de profesar en Cristo Jesús, nuestro Señor.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ChangeArrowheads="1"/>
          </p:cNvSpPr>
          <p:nvPr/>
        </p:nvSpPr>
        <p:spPr bwMode="auto">
          <a:xfrm>
            <a:off x="285720" y="243087"/>
            <a:ext cx="8643998" cy="6186309"/>
          </a:xfrm>
          <a:prstGeom prst="rect">
            <a:avLst/>
          </a:prstGeom>
          <a:noFill/>
          <a:ln w="9525">
            <a:noFill/>
            <a:miter lim="800000"/>
            <a:headEnd/>
            <a:tailEnd/>
          </a:ln>
        </p:spPr>
        <p:txBody>
          <a:bodyPr wrap="square" anchor="ctr">
            <a:spAutoFit/>
          </a:bodyPr>
          <a:lstStyle/>
          <a:p>
            <a:pPr algn="ctr" eaLnBrk="0" hangingPunct="0">
              <a:tabLst>
                <a:tab pos="5943600" algn="r"/>
              </a:tabLst>
              <a:defRPr/>
            </a:pPr>
            <a:r>
              <a:rPr lang="es-ES" sz="3600" b="1" i="1" dirty="0" smtClean="0">
                <a:solidFill>
                  <a:srgbClr val="7030A0"/>
                </a:solidFill>
                <a:effectLst>
                  <a:outerShdw blurRad="38100" dist="38100" dir="2700000" algn="tl">
                    <a:srgbClr val="000000">
                      <a:alpha val="43137"/>
                    </a:srgbClr>
                  </a:outerShdw>
                </a:effectLst>
                <a:latin typeface="Constantia" pitchFamily="18" charset="0"/>
                <a:cs typeface="Times New Roman" pitchFamily="18" charset="0"/>
              </a:rPr>
              <a:t>OFERTORIO</a:t>
            </a:r>
          </a:p>
          <a:p>
            <a:pPr marL="742950" indent="-742950" algn="ctr" eaLnBrk="0" hangingPunct="0">
              <a:tabLst>
                <a:tab pos="5943600" algn="r"/>
              </a:tabLst>
              <a:defRPr/>
            </a:pPr>
            <a:endParaRPr lang="es-ES" sz="3600" b="1" i="1" dirty="0" smtClean="0">
              <a:solidFill>
                <a:srgbClr val="002060"/>
              </a:solidFill>
              <a:effectLst>
                <a:outerShdw blurRad="38100" dist="38100" dir="2700000" algn="tl">
                  <a:srgbClr val="000000">
                    <a:alpha val="43137"/>
                  </a:srgbClr>
                </a:outerShdw>
              </a:effectLst>
              <a:latin typeface="Constantia" pitchFamily="18" charset="0"/>
              <a:cs typeface="Times New Roman" pitchFamily="18" charset="0"/>
            </a:endParaRPr>
          </a:p>
          <a:p>
            <a:pPr marL="742950" indent="-742950" algn="ctr" eaLnBrk="0" hangingPunct="0">
              <a:tabLst>
                <a:tab pos="5943600" algn="r"/>
              </a:tabLst>
              <a:defRPr/>
            </a:pPr>
            <a:r>
              <a:rPr lang="es-ES" sz="3600" dirty="0" smtClean="0">
                <a:latin typeface="Constantia" pitchFamily="18" charset="0"/>
              </a:rPr>
              <a:t>Pan transformado en el cuerpo de Cristo, vino transformado en la Sangre del Señor.</a:t>
            </a:r>
          </a:p>
          <a:p>
            <a:pPr marL="742950" indent="-742950" algn="ctr" eaLnBrk="0" hangingPunct="0">
              <a:tabLst>
                <a:tab pos="5943600" algn="r"/>
              </a:tabLst>
              <a:defRPr/>
            </a:pPr>
            <a:endParaRPr lang="es-ES" sz="3600" dirty="0" smtClean="0">
              <a:latin typeface="Constantia" pitchFamily="18" charset="0"/>
            </a:endParaRPr>
          </a:p>
          <a:p>
            <a:pPr marL="742950" indent="-742950" algn="ctr" eaLnBrk="0" hangingPunct="0">
              <a:tabLst>
                <a:tab pos="5943600" algn="r"/>
              </a:tabLst>
              <a:defRPr/>
            </a:pPr>
            <a:r>
              <a:rPr lang="es-ES" sz="3600" b="1" dirty="0" smtClean="0">
                <a:latin typeface="Constantia" pitchFamily="18" charset="0"/>
              </a:rPr>
              <a:t>Eucaristía milagro de amor</a:t>
            </a:r>
          </a:p>
          <a:p>
            <a:pPr marL="742950" indent="-742950" algn="ctr" eaLnBrk="0" hangingPunct="0">
              <a:tabLst>
                <a:tab pos="5943600" algn="r"/>
              </a:tabLst>
              <a:defRPr/>
            </a:pPr>
            <a:r>
              <a:rPr lang="es-ES" sz="3600" b="1" dirty="0" smtClean="0">
                <a:latin typeface="Constantia" pitchFamily="18" charset="0"/>
              </a:rPr>
              <a:t>Eucaristía presencia del Señor (Bis)</a:t>
            </a:r>
          </a:p>
          <a:p>
            <a:pPr marL="742950" indent="-742950" algn="ctr" eaLnBrk="0" hangingPunct="0">
              <a:tabLst>
                <a:tab pos="5943600" algn="r"/>
              </a:tabLst>
              <a:defRPr/>
            </a:pPr>
            <a:endParaRPr lang="es-ES" sz="3600" dirty="0" smtClean="0">
              <a:latin typeface="Constantia" pitchFamily="18" charset="0"/>
            </a:endParaRPr>
          </a:p>
          <a:p>
            <a:pPr marL="742950" indent="-742950" algn="ctr" eaLnBrk="0" hangingPunct="0">
              <a:tabLst>
                <a:tab pos="5943600" algn="r"/>
              </a:tabLst>
              <a:defRPr/>
            </a:pPr>
            <a:r>
              <a:rPr lang="es-ES" sz="3600" dirty="0" smtClean="0">
                <a:latin typeface="Constantia" pitchFamily="18" charset="0"/>
              </a:rPr>
              <a:t>Cristo nos dice tomen y coman, esto es mi cuerpo que ha sido entregado.</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ChangeArrowheads="1"/>
          </p:cNvSpPr>
          <p:nvPr/>
        </p:nvSpPr>
        <p:spPr bwMode="auto">
          <a:xfrm>
            <a:off x="214314" y="857232"/>
            <a:ext cx="8786842" cy="5324535"/>
          </a:xfrm>
          <a:prstGeom prst="rect">
            <a:avLst/>
          </a:prstGeom>
          <a:noFill/>
          <a:ln w="9525">
            <a:noFill/>
            <a:miter lim="800000"/>
            <a:headEnd/>
            <a:tailEnd/>
          </a:ln>
        </p:spPr>
        <p:txBody>
          <a:bodyPr wrap="square" anchor="ctr">
            <a:spAutoFit/>
          </a:bodyPr>
          <a:lstStyle/>
          <a:p>
            <a:pPr algn="ctr" eaLnBrk="0" hangingPunct="0">
              <a:tabLst>
                <a:tab pos="5943600" algn="r"/>
              </a:tabLst>
            </a:pPr>
            <a:r>
              <a:rPr lang="es-ES" sz="4400" b="1" i="1" dirty="0" smtClean="0">
                <a:solidFill>
                  <a:srgbClr val="7030A0"/>
                </a:solidFill>
                <a:effectLst>
                  <a:outerShdw blurRad="38100" dist="38100" dir="2700000" algn="tl">
                    <a:srgbClr val="000000">
                      <a:alpha val="43137"/>
                    </a:srgbClr>
                  </a:outerShdw>
                </a:effectLst>
                <a:latin typeface="Constantia" pitchFamily="18" charset="0"/>
                <a:cs typeface="Times New Roman" pitchFamily="18" charset="0"/>
              </a:rPr>
              <a:t>SANTO</a:t>
            </a:r>
          </a:p>
          <a:p>
            <a:pPr algn="ctr" eaLnBrk="0" hangingPunct="0">
              <a:tabLst>
                <a:tab pos="5943600" algn="r"/>
              </a:tabLst>
            </a:pPr>
            <a:endParaRPr lang="es-ES" sz="4400" b="1" i="1" dirty="0" smtClean="0">
              <a:effectLst>
                <a:outerShdw blurRad="38100" dist="38100" dir="2700000" algn="tl">
                  <a:srgbClr val="000000">
                    <a:alpha val="43137"/>
                  </a:srgbClr>
                </a:outerShdw>
              </a:effectLst>
              <a:latin typeface="Constantia" pitchFamily="18" charset="0"/>
              <a:cs typeface="Times New Roman" pitchFamily="18" charset="0"/>
            </a:endParaRPr>
          </a:p>
          <a:p>
            <a:pPr algn="ctr" eaLnBrk="0" hangingPunct="0">
              <a:tabLst>
                <a:tab pos="5943600" algn="r"/>
              </a:tabLst>
            </a:pPr>
            <a:r>
              <a:rPr lang="es-ES" sz="3600" dirty="0" smtClean="0">
                <a:latin typeface="Constantia" pitchFamily="18" charset="0"/>
                <a:cs typeface="Times New Roman" pitchFamily="18" charset="0"/>
              </a:rPr>
              <a:t>Santo, Santo, Santo, Santo, Santo el Señor. El cielo y la tierra están llenos de ti. </a:t>
            </a:r>
          </a:p>
          <a:p>
            <a:pPr algn="ctr" eaLnBrk="0" hangingPunct="0">
              <a:tabLst>
                <a:tab pos="5943600" algn="r"/>
              </a:tabLst>
            </a:pPr>
            <a:r>
              <a:rPr lang="es-ES" sz="3600" dirty="0" smtClean="0">
                <a:latin typeface="Constantia" pitchFamily="18" charset="0"/>
                <a:cs typeface="Times New Roman" pitchFamily="18" charset="0"/>
              </a:rPr>
              <a:t>Hosanna, Hosanna, Hosanna los ángeles cantan. Hosanna, Hosanna, Hosanna cantamos a Dios. </a:t>
            </a:r>
          </a:p>
          <a:p>
            <a:pPr algn="ctr" eaLnBrk="0" hangingPunct="0">
              <a:tabLst>
                <a:tab pos="5943600" algn="r"/>
              </a:tabLst>
            </a:pPr>
            <a:r>
              <a:rPr lang="es-ES" sz="3600" dirty="0" smtClean="0">
                <a:latin typeface="Constantia" pitchFamily="18" charset="0"/>
                <a:cs typeface="Times New Roman" pitchFamily="18" charset="0"/>
              </a:rPr>
              <a:t>Bendito es Cristo que viene, en el nombre del señor.</a:t>
            </a:r>
          </a:p>
        </p:txBody>
      </p:sp>
      <p:pic>
        <p:nvPicPr>
          <p:cNvPr id="2" name="Picture 2" descr="C:\Documents and Settings\Parroquia\Mis documentos\Mis imágenes\IMAGENES\hablemosdeangeles_111.gif"/>
          <p:cNvPicPr>
            <a:picLocks noChangeAspect="1" noChangeArrowheads="1" noCrop="1"/>
          </p:cNvPicPr>
          <p:nvPr/>
        </p:nvPicPr>
        <p:blipFill>
          <a:blip r:embed="rId3"/>
          <a:srcRect/>
          <a:stretch>
            <a:fillRect/>
          </a:stretch>
        </p:blipFill>
        <p:spPr bwMode="auto">
          <a:xfrm>
            <a:off x="6858016" y="357166"/>
            <a:ext cx="1714512" cy="1731657"/>
          </a:xfrm>
          <a:prstGeom prst="rect">
            <a:avLst/>
          </a:prstGeom>
          <a:noFill/>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5" descr="dib18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071813" y="642938"/>
            <a:ext cx="3214687" cy="4108450"/>
          </a:xfrm>
          <a:prstGeom prst="rect">
            <a:avLst/>
          </a:prstGeom>
          <a:noFill/>
          <a:ln w="9525" algn="ctr">
            <a:noFill/>
            <a:miter lim="800000"/>
            <a:headEnd/>
            <a:tailEnd/>
          </a:ln>
        </p:spPr>
      </p:pic>
      <p:sp>
        <p:nvSpPr>
          <p:cNvPr id="21507" name="2 CuadroTexto"/>
          <p:cNvSpPr txBox="1">
            <a:spLocks noChangeArrowheads="1"/>
          </p:cNvSpPr>
          <p:nvPr/>
        </p:nvSpPr>
        <p:spPr bwMode="auto">
          <a:xfrm>
            <a:off x="571500" y="4786313"/>
            <a:ext cx="8072438" cy="1754187"/>
          </a:xfrm>
          <a:prstGeom prst="rect">
            <a:avLst/>
          </a:prstGeom>
          <a:noFill/>
          <a:ln w="9525">
            <a:noFill/>
            <a:miter lim="800000"/>
            <a:headEnd/>
            <a:tailEnd/>
          </a:ln>
        </p:spPr>
        <p:txBody>
          <a:bodyPr>
            <a:spAutoFit/>
          </a:bodyPr>
          <a:lstStyle/>
          <a:p>
            <a:pPr algn="ctr"/>
            <a:r>
              <a:rPr lang="es-CO" sz="3600" b="1" i="1" dirty="0">
                <a:latin typeface="Calibri" pitchFamily="34" charset="0"/>
              </a:rPr>
              <a:t>LLEGAMOS AL MOMENTO MÁS IMPORTANTE DE LA EUCARISTÍA </a:t>
            </a:r>
          </a:p>
          <a:p>
            <a:pPr algn="ctr"/>
            <a:r>
              <a:rPr lang="es-CO" sz="3600" b="1" i="1" dirty="0">
                <a:latin typeface="Calibri" pitchFamily="34" charset="0"/>
              </a:rPr>
              <a:t>NOS PONEMOS DE RODILLAS</a:t>
            </a:r>
          </a:p>
        </p:txBody>
      </p:sp>
    </p:spTree>
  </p:cSld>
  <p:clrMapOvr>
    <a:masterClrMapping/>
  </p:clrMapOvr>
  <p:transition advClick="0" advTm="1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14282" y="500042"/>
            <a:ext cx="8643966" cy="5016758"/>
          </a:xfrm>
          <a:prstGeom prst="rect">
            <a:avLst/>
          </a:prstGeom>
          <a:noFill/>
          <a:ln w="9525">
            <a:noFill/>
            <a:miter lim="800000"/>
            <a:headEnd/>
            <a:tailEnd/>
          </a:ln>
        </p:spPr>
        <p:txBody>
          <a:bodyPr wrap="square" anchor="ctr">
            <a:spAutoFit/>
          </a:bodyPr>
          <a:lstStyle/>
          <a:p>
            <a:pPr algn="ctr" eaLnBrk="0" hangingPunct="0">
              <a:tabLst>
                <a:tab pos="5943600" algn="r"/>
              </a:tabLst>
            </a:pPr>
            <a:r>
              <a:rPr lang="es-ES" sz="3200" b="1" i="1" dirty="0" smtClean="0">
                <a:solidFill>
                  <a:srgbClr val="7030A0"/>
                </a:solidFill>
                <a:effectLst>
                  <a:outerShdw blurRad="38100" dist="38100" dir="2700000" algn="tl">
                    <a:srgbClr val="000000">
                      <a:alpha val="43137"/>
                    </a:srgbClr>
                  </a:outerShdw>
                </a:effectLst>
                <a:latin typeface="Constantia" pitchFamily="18" charset="0"/>
                <a:cs typeface="Times New Roman" pitchFamily="18" charset="0"/>
              </a:rPr>
              <a:t>CORDERO</a:t>
            </a:r>
          </a:p>
          <a:p>
            <a:pPr algn="ctr" eaLnBrk="0" hangingPunct="0">
              <a:tabLst>
                <a:tab pos="5943600" algn="r"/>
              </a:tabLst>
            </a:pPr>
            <a:endParaRPr lang="es-ES" sz="3200" b="1" i="1" dirty="0" smtClean="0">
              <a:solidFill>
                <a:srgbClr val="002060"/>
              </a:solidFill>
              <a:effectLst>
                <a:outerShdw blurRad="38100" dist="38100" dir="2700000" algn="tl">
                  <a:srgbClr val="000000">
                    <a:alpha val="43137"/>
                  </a:srgbClr>
                </a:outerShdw>
              </a:effectLst>
              <a:latin typeface="Constantia" pitchFamily="18" charset="0"/>
              <a:cs typeface="Times New Roman" pitchFamily="18" charset="0"/>
            </a:endParaRPr>
          </a:p>
          <a:p>
            <a:pPr algn="ctr" eaLnBrk="0" hangingPunct="0">
              <a:tabLst>
                <a:tab pos="5943600" algn="r"/>
              </a:tabLst>
            </a:pPr>
            <a:r>
              <a:rPr lang="es-CO" sz="3200" dirty="0" smtClean="0">
                <a:latin typeface="Constantia" pitchFamily="18" charset="0"/>
                <a:cs typeface="Times New Roman" pitchFamily="18" charset="0"/>
              </a:rPr>
              <a:t>Cristo te necesita para amar, para amar, Cristo te necesita para amar (bis), no te importe la raza ni el color de la piel ama a todos como hermanos y haz el bien (bis)</a:t>
            </a:r>
          </a:p>
          <a:p>
            <a:pPr algn="ctr" eaLnBrk="0" hangingPunct="0">
              <a:tabLst>
                <a:tab pos="5943600" algn="r"/>
              </a:tabLst>
            </a:pPr>
            <a:endParaRPr lang="es-CO" sz="3200" dirty="0" smtClean="0">
              <a:latin typeface="Constantia" pitchFamily="18" charset="0"/>
              <a:cs typeface="Times New Roman" pitchFamily="18" charset="0"/>
            </a:endParaRPr>
          </a:p>
          <a:p>
            <a:pPr algn="ctr" eaLnBrk="0" hangingPunct="0">
              <a:tabLst>
                <a:tab pos="5943600" algn="r"/>
              </a:tabLst>
            </a:pPr>
            <a:r>
              <a:rPr lang="es-CO" sz="3200" dirty="0" smtClean="0">
                <a:latin typeface="Constantia" pitchFamily="18" charset="0"/>
                <a:cs typeface="Times New Roman" pitchFamily="18" charset="0"/>
              </a:rPr>
              <a:t>Cordero de Dios, que quitas el pecado</a:t>
            </a:r>
          </a:p>
          <a:p>
            <a:pPr algn="ctr" eaLnBrk="0" hangingPunct="0">
              <a:tabLst>
                <a:tab pos="5943600" algn="r"/>
              </a:tabLst>
            </a:pPr>
            <a:r>
              <a:rPr lang="es-CO" sz="3200" dirty="0" smtClean="0">
                <a:latin typeface="Constantia" pitchFamily="18" charset="0"/>
                <a:cs typeface="Times New Roman" pitchFamily="18" charset="0"/>
              </a:rPr>
              <a:t>De los hombres (bis) ten piedad de nuestras almas y concédenos la paz. (bis)</a:t>
            </a:r>
            <a:endParaRPr lang="es-CO" sz="3200" dirty="0">
              <a:latin typeface="Constantia"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2 Marcador de contenido"/>
          <p:cNvSpPr>
            <a:spLocks noGrp="1"/>
          </p:cNvSpPr>
          <p:nvPr>
            <p:ph idx="1"/>
          </p:nvPr>
        </p:nvSpPr>
        <p:spPr>
          <a:xfrm>
            <a:off x="285720" y="285728"/>
            <a:ext cx="8429684" cy="6286500"/>
          </a:xfrm>
        </p:spPr>
        <p:txBody>
          <a:bodyPr>
            <a:noAutofit/>
          </a:bodyPr>
          <a:lstStyle/>
          <a:p>
            <a:pPr>
              <a:buFontTx/>
              <a:buNone/>
            </a:pPr>
            <a:r>
              <a:rPr lang="es-CO" sz="2400" b="1" dirty="0" smtClean="0">
                <a:latin typeface="Constantia" pitchFamily="18" charset="0"/>
              </a:rPr>
              <a:t>CANTO DE COMUNIÓN</a:t>
            </a:r>
            <a:endParaRPr lang="es-ES" sz="2400" b="1" dirty="0" smtClean="0">
              <a:latin typeface="Constantia" pitchFamily="18" charset="0"/>
            </a:endParaRPr>
          </a:p>
          <a:p>
            <a:pPr algn="ctr">
              <a:buFontTx/>
              <a:buNone/>
            </a:pPr>
            <a:r>
              <a:rPr lang="es-CO" sz="2800" b="1" dirty="0" smtClean="0">
                <a:solidFill>
                  <a:srgbClr val="7030A0"/>
                </a:solidFill>
                <a:effectLst>
                  <a:outerShdw blurRad="38100" dist="38100" dir="2700000" algn="tl">
                    <a:srgbClr val="000000">
                      <a:alpha val="43137"/>
                    </a:srgbClr>
                  </a:outerShdw>
                </a:effectLst>
                <a:latin typeface="Constantia" pitchFamily="18" charset="0"/>
              </a:rPr>
              <a:t>NOCHE DE PAZ</a:t>
            </a:r>
          </a:p>
          <a:p>
            <a:pPr marL="742950" indent="-742950" algn="ctr" eaLnBrk="0" hangingPunct="0">
              <a:buNone/>
              <a:tabLst>
                <a:tab pos="5943600" algn="r"/>
              </a:tabLst>
              <a:defRPr/>
            </a:pPr>
            <a:r>
              <a:rPr lang="es-ES" sz="2400" b="1" i="1" dirty="0" smtClean="0">
                <a:latin typeface="Constantia" pitchFamily="18" charset="0"/>
              </a:rPr>
              <a:t>  </a:t>
            </a:r>
          </a:p>
          <a:p>
            <a:pPr marL="742950" indent="-742950" algn="just" eaLnBrk="0" hangingPunct="0">
              <a:buNone/>
              <a:tabLst>
                <a:tab pos="5943600" algn="r"/>
              </a:tabLst>
              <a:defRPr/>
            </a:pPr>
            <a:r>
              <a:rPr lang="es-ES" sz="2400" dirty="0" smtClean="0">
                <a:latin typeface="Constantia" pitchFamily="18" charset="0"/>
              </a:rPr>
              <a:t>Noche de paz, noche de amor, todo duerme en derredor, entre sus astros que esparcen su luz bella anunciando al niñito Jesús, /brilla la estrella de paz/  </a:t>
            </a:r>
          </a:p>
          <a:p>
            <a:pPr marL="742950" indent="-742950" algn="just" eaLnBrk="0" hangingPunct="0">
              <a:buNone/>
              <a:tabLst>
                <a:tab pos="5943600" algn="r"/>
              </a:tabLst>
              <a:defRPr/>
            </a:pPr>
            <a:r>
              <a:rPr lang="es-ES" sz="2400" dirty="0" smtClean="0">
                <a:latin typeface="Constantia" pitchFamily="18" charset="0"/>
              </a:rPr>
              <a:t>Noche de paz, noche de amor, todo duerme en derredor, solo velan en la oscuridad lo pastores que en el campo están; /y la estrella de Belén/</a:t>
            </a:r>
          </a:p>
          <a:p>
            <a:pPr marL="742950" indent="-742950" algn="just" eaLnBrk="0" hangingPunct="0">
              <a:buNone/>
              <a:tabLst>
                <a:tab pos="5943600" algn="r"/>
              </a:tabLst>
              <a:defRPr/>
            </a:pPr>
            <a:r>
              <a:rPr lang="es-ES" sz="2400" dirty="0" smtClean="0">
                <a:latin typeface="Constantia" pitchFamily="18" charset="0"/>
              </a:rPr>
              <a:t>Noche de paz, noche de amor, todo duerme en derredor, sobre el santo niño Jesús una estrella esparce su luz, /brilla sobre el rey/</a:t>
            </a:r>
          </a:p>
          <a:p>
            <a:pPr marL="742950" indent="-742950" algn="just" eaLnBrk="0" hangingPunct="0">
              <a:buNone/>
              <a:tabLst>
                <a:tab pos="5943600" algn="r"/>
              </a:tabLst>
              <a:defRPr/>
            </a:pPr>
            <a:r>
              <a:rPr lang="es-ES" sz="2400" dirty="0" smtClean="0">
                <a:latin typeface="Constantia" pitchFamily="18" charset="0"/>
              </a:rPr>
              <a:t>Noche de paz, noche de amor, todo duerme en derredor, fieles velando allí en Belén los pastores, la madre también. /y la estrella de paz/</a:t>
            </a:r>
          </a:p>
          <a:p>
            <a:pPr marL="742950" indent="-742950" algn="just" eaLnBrk="0" hangingPunct="0">
              <a:buNone/>
              <a:tabLst>
                <a:tab pos="5943600" algn="r"/>
              </a:tabLst>
              <a:defRPr/>
            </a:pPr>
            <a:endParaRPr lang="es-CO" sz="2000" dirty="0" smtClean="0">
              <a:latin typeface="Constant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Marcador de contenido"/>
          <p:cNvSpPr txBox="1">
            <a:spLocks/>
          </p:cNvSpPr>
          <p:nvPr/>
        </p:nvSpPr>
        <p:spPr>
          <a:xfrm>
            <a:off x="428596" y="285728"/>
            <a:ext cx="8358246" cy="6000792"/>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s-CO" sz="2800" b="1" i="0" u="none" strike="noStrike" kern="1200" cap="none" spc="0" normalizeH="0" baseline="0" noProof="0" dirty="0" smtClean="0">
                <a:ln>
                  <a:noFill/>
                </a:ln>
                <a:effectLst/>
                <a:uLnTx/>
                <a:uFillTx/>
                <a:latin typeface="Constantia" pitchFamily="18" charset="0"/>
              </a:rPr>
              <a:t>CANTO DE ENTRADA</a:t>
            </a:r>
            <a:endParaRPr kumimoji="0" lang="es-ES" sz="2800" b="0" i="0" u="none" strike="noStrike" kern="1200" cap="none" spc="0" normalizeH="0" baseline="0" noProof="0" dirty="0" smtClean="0">
              <a:ln>
                <a:noFill/>
              </a:ln>
              <a:effectLst/>
              <a:uLnTx/>
              <a:uFillTx/>
              <a:latin typeface="Constantia" pitchFamily="18" charset="0"/>
            </a:endParaRPr>
          </a:p>
          <a:p>
            <a:pPr marL="742950" indent="-742950" algn="ctr">
              <a:spcBef>
                <a:spcPct val="20000"/>
              </a:spcBef>
              <a:defRPr/>
            </a:pPr>
            <a:r>
              <a:rPr lang="es-CO" sz="2800" b="1" i="1" dirty="0" smtClean="0">
                <a:solidFill>
                  <a:srgbClr val="7030A0"/>
                </a:solidFill>
                <a:effectLst>
                  <a:outerShdw blurRad="38100" dist="38100" dir="2700000" algn="tl">
                    <a:srgbClr val="000000">
                      <a:alpha val="43137"/>
                    </a:srgbClr>
                  </a:outerShdw>
                </a:effectLst>
                <a:latin typeface="Constantia" pitchFamily="18" charset="0"/>
              </a:rPr>
              <a:t>SALVE REINA Y MADRE</a:t>
            </a:r>
          </a:p>
          <a:p>
            <a:pPr marL="742950" indent="-742950" algn="ctr">
              <a:spcBef>
                <a:spcPct val="20000"/>
              </a:spcBef>
              <a:defRPr/>
            </a:pPr>
            <a:endParaRPr lang="es-CO" sz="2800" b="1" i="1" dirty="0" smtClean="0">
              <a:solidFill>
                <a:srgbClr val="7030A0"/>
              </a:solidFill>
              <a:effectLst>
                <a:outerShdw blurRad="38100" dist="38100" dir="2700000" algn="tl">
                  <a:srgbClr val="000000">
                    <a:alpha val="43137"/>
                  </a:srgbClr>
                </a:outerShdw>
              </a:effectLst>
              <a:latin typeface="Constantia" pitchFamily="18" charset="0"/>
            </a:endParaRPr>
          </a:p>
          <a:p>
            <a:pPr marL="742950" indent="-742950" algn="just">
              <a:spcBef>
                <a:spcPct val="20000"/>
              </a:spcBef>
              <a:defRPr/>
            </a:pPr>
            <a:r>
              <a:rPr lang="es-ES" sz="2800" b="1" i="1" dirty="0" smtClean="0">
                <a:latin typeface="Constantia" pitchFamily="18" charset="0"/>
              </a:rPr>
              <a:t>Salve reina madre, salve dulce amor, del jardín del cielo la más bella flor. (Bis)</a:t>
            </a:r>
          </a:p>
          <a:p>
            <a:pPr marL="742950" indent="-742950" algn="just">
              <a:spcBef>
                <a:spcPct val="20000"/>
              </a:spcBef>
              <a:defRPr/>
            </a:pPr>
            <a:r>
              <a:rPr lang="es-ES" sz="2800" i="1" dirty="0" smtClean="0">
                <a:latin typeface="Constantia" pitchFamily="18" charset="0"/>
              </a:rPr>
              <a:t>En una colina con la nieve fría, reposa la noche la virgen María (bis)</a:t>
            </a:r>
          </a:p>
          <a:p>
            <a:pPr marL="742950" indent="-742950" algn="just">
              <a:spcBef>
                <a:spcPct val="20000"/>
              </a:spcBef>
              <a:defRPr/>
            </a:pPr>
            <a:r>
              <a:rPr lang="es-ES" sz="2800" b="1" i="1" dirty="0" smtClean="0">
                <a:latin typeface="Constantia" pitchFamily="18" charset="0"/>
              </a:rPr>
              <a:t>Salve reina madre, salve dulce amor, del jardín del cielo la más bella flor. (Bis)</a:t>
            </a:r>
          </a:p>
          <a:p>
            <a:pPr marL="742950" indent="-742950" algn="just">
              <a:spcBef>
                <a:spcPct val="20000"/>
              </a:spcBef>
              <a:defRPr/>
            </a:pPr>
            <a:r>
              <a:rPr lang="es-ES" sz="2800" i="1" dirty="0" smtClean="0">
                <a:latin typeface="Constantia" pitchFamily="18" charset="0"/>
              </a:rPr>
              <a:t>La malvada mula con sus finos dientes, le comió la paja al niño inocente (bis)</a:t>
            </a:r>
          </a:p>
          <a:p>
            <a:pPr marL="742950" indent="-742950" algn="just">
              <a:spcBef>
                <a:spcPct val="20000"/>
              </a:spcBef>
              <a:defRPr/>
            </a:pPr>
            <a:endParaRPr lang="es-ES" sz="2800" i="1" dirty="0" smtClean="0">
              <a:latin typeface="Constantia"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282" y="201297"/>
            <a:ext cx="8715436"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es-CO" sz="2400" b="1" i="0" u="none" strike="noStrike" cap="none" normalizeH="0" baseline="0" dirty="0" smtClean="0">
                <a:ln>
                  <a:noFill/>
                </a:ln>
                <a:solidFill>
                  <a:srgbClr val="7030A0"/>
                </a:solidFill>
                <a:effectLst>
                  <a:outerShdw blurRad="38100" dist="38100" dir="2700000" algn="tl">
                    <a:srgbClr val="000000">
                      <a:alpha val="43137"/>
                    </a:srgbClr>
                  </a:outerShdw>
                </a:effectLst>
                <a:latin typeface="Constantia" pitchFamily="18" charset="0"/>
                <a:ea typeface="Calibri" pitchFamily="34" charset="0"/>
                <a:cs typeface="Times New Roman" pitchFamily="18" charset="0"/>
              </a:rPr>
              <a:t>VEN A CANTAR</a:t>
            </a:r>
          </a:p>
          <a:p>
            <a:pPr marL="0" marR="0" lvl="0" indent="0" algn="just" defTabSz="914400" rtl="0" eaLnBrk="1" fontAlgn="base" latinLnBrk="0" hangingPunct="1">
              <a:lnSpc>
                <a:spcPct val="100000"/>
              </a:lnSpc>
              <a:spcBef>
                <a:spcPct val="0"/>
              </a:spcBef>
              <a:spcAft>
                <a:spcPct val="0"/>
              </a:spcAft>
              <a:buClrTx/>
              <a:buSzTx/>
              <a:tabLst/>
            </a:pPr>
            <a:endParaRPr kumimoji="0" lang="es-ES" sz="2400" b="0" i="0" u="none" strike="noStrike" cap="none" normalizeH="0" baseline="0" dirty="0" smtClean="0">
              <a:ln>
                <a:noFill/>
              </a:ln>
              <a:solidFill>
                <a:schemeClr val="tx1"/>
              </a:solidFill>
              <a:effectLst/>
              <a:latin typeface="Constantia" pitchFamily="18" charset="0"/>
            </a:endParaRPr>
          </a:p>
          <a:p>
            <a:pPr algn="just"/>
            <a:r>
              <a:rPr lang="es-ES" sz="2400" dirty="0" smtClean="0"/>
              <a:t>Otro año que queda atrás, mil momentos que recordar, otro año y mil sueños mas </a:t>
            </a:r>
            <a:r>
              <a:rPr lang="es-ES" sz="2400" i="1" dirty="0" smtClean="0"/>
              <a:t>hechos realidad.</a:t>
            </a:r>
          </a:p>
          <a:p>
            <a:pPr algn="just"/>
            <a:endParaRPr lang="es-ES" sz="2400" dirty="0" smtClean="0"/>
          </a:p>
          <a:p>
            <a:pPr algn="just"/>
            <a:r>
              <a:rPr lang="es-ES" sz="2400" dirty="0" smtClean="0"/>
              <a:t>Los problemas vienen y van </a:t>
            </a:r>
            <a:r>
              <a:rPr lang="es-ES" sz="2400" i="1" dirty="0" smtClean="0"/>
              <a:t>y al final todo sigue igual, </a:t>
            </a:r>
            <a:r>
              <a:rPr lang="es-ES" sz="2400" dirty="0" smtClean="0"/>
              <a:t>no hay montaña que pueda mas </a:t>
            </a:r>
            <a:r>
              <a:rPr lang="es-ES" sz="2400" i="1" dirty="0" smtClean="0"/>
              <a:t>que la voluntad.</a:t>
            </a:r>
          </a:p>
          <a:p>
            <a:pPr algn="just"/>
            <a:endParaRPr lang="es-ES" sz="2400" dirty="0" smtClean="0"/>
          </a:p>
          <a:p>
            <a:pPr algn="just"/>
            <a:r>
              <a:rPr lang="es-ES" sz="2400" dirty="0" smtClean="0"/>
              <a:t>Alzo mi copa aquí para brindar por ti y desearte lo mejor.</a:t>
            </a:r>
          </a:p>
          <a:p>
            <a:pPr algn="just"/>
            <a:r>
              <a:rPr lang="es-ES" sz="2400" dirty="0" smtClean="0"/>
              <a:t>Navidad dulce navidad,</a:t>
            </a:r>
            <a:r>
              <a:rPr lang="es-ES" sz="2400" i="1" dirty="0" smtClean="0"/>
              <a:t> el calor de hogar.</a:t>
            </a:r>
          </a:p>
          <a:p>
            <a:pPr algn="just"/>
            <a:endParaRPr lang="es-CO" sz="2400" i="1" dirty="0" smtClean="0"/>
          </a:p>
          <a:p>
            <a:pPr algn="just"/>
            <a:r>
              <a:rPr lang="es-CO" sz="2400" i="1" dirty="0" smtClean="0"/>
              <a:t>Ven a cantar, ven a cantar que ya llego la navidad.</a:t>
            </a:r>
          </a:p>
          <a:p>
            <a:pPr algn="just"/>
            <a:r>
              <a:rPr lang="es-CO" sz="2400" i="1" dirty="0" smtClean="0"/>
              <a:t>Ven a cantar, ven a cantar que ya esta aquí la navidad.</a:t>
            </a:r>
          </a:p>
          <a:p>
            <a:pPr algn="just"/>
            <a:endParaRPr lang="es-CO" sz="2400" dirty="0" smtClean="0"/>
          </a:p>
          <a:p>
            <a:pPr algn="just"/>
            <a:r>
              <a:rPr lang="es-CO" sz="2400" dirty="0" smtClean="0"/>
              <a:t>Gira el mundo, gira el reloj, gira el viento,</a:t>
            </a:r>
            <a:r>
              <a:rPr lang="es-CO" sz="2400" i="1" dirty="0" smtClean="0"/>
              <a:t> la mar y el sol, </a:t>
            </a:r>
            <a:r>
              <a:rPr lang="es-CO" sz="2400" dirty="0" smtClean="0"/>
              <a:t>dale vuelta a tu corazón, </a:t>
            </a:r>
            <a:r>
              <a:rPr lang="es-CO" sz="2400" i="1" dirty="0" smtClean="0"/>
              <a:t>llénalo de amor. </a:t>
            </a:r>
          </a:p>
          <a:p>
            <a:pPr algn="just"/>
            <a:r>
              <a:rPr lang="es-CO" sz="2400" dirty="0" smtClean="0"/>
              <a:t>Ven a cantar… (bis)</a:t>
            </a:r>
            <a:endParaRPr lang="es-ES" sz="2400" dirty="0" smtClean="0">
              <a:latin typeface="Constantia" pitchFamily="18" charset="0"/>
              <a:ea typeface="Calibri" pitchFamily="34"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Documents and Settings\Parroquia\Mis documentos\Mis imágenes\PENTECOSTES\led.bmp"/>
          <p:cNvPicPr>
            <a:picLocks noChangeAspect="1" noChangeArrowheads="1"/>
          </p:cNvPicPr>
          <p:nvPr/>
        </p:nvPicPr>
        <p:blipFill>
          <a:blip r:embed="rId3"/>
          <a:srcRect/>
          <a:stretch>
            <a:fillRect/>
          </a:stretch>
        </p:blipFill>
        <p:spPr bwMode="auto">
          <a:xfrm>
            <a:off x="6357950" y="3818913"/>
            <a:ext cx="2293412" cy="2707707"/>
          </a:xfrm>
          <a:prstGeom prst="rect">
            <a:avLst/>
          </a:prstGeom>
          <a:ln>
            <a:noFill/>
          </a:ln>
          <a:effectLst>
            <a:softEdge rad="112500"/>
          </a:effectLst>
        </p:spPr>
      </p:pic>
      <p:sp>
        <p:nvSpPr>
          <p:cNvPr id="23554" name="Rectangle 1"/>
          <p:cNvSpPr>
            <a:spLocks noChangeArrowheads="1"/>
          </p:cNvSpPr>
          <p:nvPr/>
        </p:nvSpPr>
        <p:spPr bwMode="auto">
          <a:xfrm>
            <a:off x="142844" y="-78817"/>
            <a:ext cx="8929750" cy="5486057"/>
          </a:xfrm>
          <a:prstGeom prst="rect">
            <a:avLst/>
          </a:prstGeom>
          <a:noFill/>
          <a:ln w="9525">
            <a:noFill/>
            <a:miter lim="800000"/>
            <a:headEnd/>
            <a:tailEnd/>
          </a:ln>
        </p:spPr>
        <p:txBody>
          <a:bodyPr wrap="square" tIns="152352" bIns="38088" anchor="ctr">
            <a:spAutoFit/>
          </a:bodyPr>
          <a:lstStyle/>
          <a:p>
            <a:pPr algn="ctr" eaLnBrk="0" hangingPunct="0"/>
            <a:r>
              <a:rPr lang="es-ES" sz="4000" b="1" i="1" dirty="0">
                <a:solidFill>
                  <a:srgbClr val="7030A0"/>
                </a:solidFill>
                <a:effectLst>
                  <a:outerShdw blurRad="38100" dist="38100" dir="2700000" algn="tl">
                    <a:srgbClr val="000000">
                      <a:alpha val="43137"/>
                    </a:srgbClr>
                  </a:outerShdw>
                </a:effectLst>
                <a:latin typeface="Constantia" pitchFamily="18" charset="0"/>
                <a:ea typeface="Calibri" pitchFamily="34" charset="0"/>
                <a:cs typeface="Times New Roman" pitchFamily="18" charset="0"/>
              </a:rPr>
              <a:t>GRUPOS PARROQUIALES</a:t>
            </a:r>
            <a:r>
              <a:rPr lang="es-ES" sz="4000" i="1" dirty="0" smtClean="0">
                <a:solidFill>
                  <a:srgbClr val="7030A0"/>
                </a:solidFill>
                <a:effectLst>
                  <a:outerShdw blurRad="38100" dist="38100" dir="2700000" algn="tl">
                    <a:srgbClr val="000000">
                      <a:alpha val="43137"/>
                    </a:srgbClr>
                  </a:outerShdw>
                </a:effectLst>
                <a:latin typeface="Constantia" pitchFamily="18" charset="0"/>
                <a:ea typeface="Calibri" pitchFamily="34" charset="0"/>
                <a:cs typeface="Times New Roman" pitchFamily="18" charset="0"/>
              </a:rPr>
              <a:t>:</a:t>
            </a:r>
          </a:p>
          <a:p>
            <a:pPr algn="ctr" eaLnBrk="0" hangingPunct="0"/>
            <a:r>
              <a:rPr lang="es-ES" sz="4000" i="1" smtClean="0">
                <a:solidFill>
                  <a:srgbClr val="7030A0"/>
                </a:solidFill>
                <a:effectLst>
                  <a:outerShdw blurRad="38100" dist="38100" dir="2700000" algn="tl">
                    <a:srgbClr val="000000">
                      <a:alpha val="43137"/>
                    </a:srgbClr>
                  </a:outerShdw>
                </a:effectLst>
                <a:latin typeface="Constantia" pitchFamily="18" charset="0"/>
                <a:ea typeface="Calibri" pitchFamily="34" charset="0"/>
                <a:cs typeface="Times New Roman" pitchFamily="18" charset="0"/>
              </a:rPr>
              <a:t>SEGUNDA SEMANA DE ENERO DE 2011</a:t>
            </a:r>
            <a:r>
              <a:rPr lang="es-ES" sz="4000" i="1" smtClean="0">
                <a:solidFill>
                  <a:srgbClr val="7030A0"/>
                </a:solidFill>
                <a:effectLst>
                  <a:outerShdw blurRad="38100" dist="38100" dir="2700000" algn="tl">
                    <a:srgbClr val="000000">
                      <a:alpha val="43137"/>
                    </a:srgbClr>
                  </a:outerShdw>
                </a:effectLst>
                <a:latin typeface="Constantia" pitchFamily="18" charset="0"/>
                <a:ea typeface="Calibri" pitchFamily="34" charset="0"/>
                <a:cs typeface="Times New Roman" pitchFamily="18" charset="0"/>
              </a:rPr>
              <a:t> </a:t>
            </a:r>
            <a:endParaRPr lang="es-ES" sz="4000" i="1" dirty="0">
              <a:solidFill>
                <a:srgbClr val="7030A0"/>
              </a:solidFill>
              <a:effectLst>
                <a:outerShdw blurRad="38100" dist="38100" dir="2700000" algn="tl">
                  <a:srgbClr val="000000">
                    <a:alpha val="43137"/>
                  </a:srgbClr>
                </a:outerShdw>
              </a:effectLst>
              <a:latin typeface="Constantia" pitchFamily="18" charset="0"/>
              <a:ea typeface="Calibri" pitchFamily="34" charset="0"/>
              <a:cs typeface="Times New Roman" pitchFamily="18" charset="0"/>
            </a:endParaRPr>
          </a:p>
          <a:p>
            <a:pPr algn="just" eaLnBrk="0" hangingPunct="0"/>
            <a:endParaRPr lang="es-ES" sz="3600" i="1" dirty="0">
              <a:latin typeface="Constantia" pitchFamily="18" charset="0"/>
              <a:ea typeface="Calibri" pitchFamily="34" charset="0"/>
              <a:cs typeface="Times New Roman" pitchFamily="18" charset="0"/>
            </a:endParaRPr>
          </a:p>
          <a:p>
            <a:pPr algn="ctr" eaLnBrk="0" hangingPunct="0"/>
            <a:r>
              <a:rPr lang="es-ES" sz="3600" b="1" i="1" dirty="0">
                <a:latin typeface="Constantia" pitchFamily="18" charset="0"/>
                <a:ea typeface="Calibri" pitchFamily="34" charset="0"/>
                <a:cs typeface="Times New Roman" pitchFamily="18" charset="0"/>
              </a:rPr>
              <a:t>Grupo juvenil: </a:t>
            </a:r>
            <a:r>
              <a:rPr lang="es-ES" sz="3600" i="1" dirty="0">
                <a:latin typeface="Constantia" pitchFamily="18" charset="0"/>
                <a:ea typeface="Calibri" pitchFamily="34" charset="0"/>
                <a:cs typeface="Times New Roman" pitchFamily="18" charset="0"/>
              </a:rPr>
              <a:t>martes 6:00 p.m</a:t>
            </a:r>
            <a:r>
              <a:rPr lang="es-ES" sz="3600" i="1" dirty="0" smtClean="0">
                <a:latin typeface="Constantia" pitchFamily="18" charset="0"/>
                <a:ea typeface="Calibri" pitchFamily="34" charset="0"/>
                <a:cs typeface="Times New Roman" pitchFamily="18" charset="0"/>
              </a:rPr>
              <a:t>.</a:t>
            </a:r>
          </a:p>
          <a:p>
            <a:pPr algn="ctr" eaLnBrk="0" hangingPunct="0"/>
            <a:r>
              <a:rPr lang="es-ES" sz="3600" b="1" i="1" dirty="0" smtClean="0">
                <a:latin typeface="Constantia" pitchFamily="18" charset="0"/>
                <a:ea typeface="Calibri" pitchFamily="34" charset="0"/>
                <a:cs typeface="Times New Roman" pitchFamily="18" charset="0"/>
              </a:rPr>
              <a:t>Alabanza</a:t>
            </a:r>
            <a:r>
              <a:rPr lang="es-ES" sz="3600" b="1" i="1" dirty="0">
                <a:latin typeface="Constantia" pitchFamily="18" charset="0"/>
                <a:ea typeface="Calibri" pitchFamily="34" charset="0"/>
                <a:cs typeface="Times New Roman" pitchFamily="18" charset="0"/>
              </a:rPr>
              <a:t>: </a:t>
            </a:r>
            <a:r>
              <a:rPr lang="es-ES" sz="3600" i="1" dirty="0">
                <a:latin typeface="Constantia" pitchFamily="18" charset="0"/>
                <a:ea typeface="Calibri" pitchFamily="34" charset="0"/>
                <a:cs typeface="Times New Roman" pitchFamily="18" charset="0"/>
              </a:rPr>
              <a:t>miércoles 7:30 p.m.</a:t>
            </a:r>
            <a:r>
              <a:rPr lang="es-ES" sz="3600" i="1" dirty="0">
                <a:solidFill>
                  <a:srgbClr val="336600"/>
                </a:solidFill>
                <a:latin typeface="Constantia" pitchFamily="18" charset="0"/>
                <a:ea typeface="Calibri" pitchFamily="34" charset="0"/>
                <a:cs typeface="Times New Roman" pitchFamily="18" charset="0"/>
              </a:rPr>
              <a:t> </a:t>
            </a:r>
          </a:p>
          <a:p>
            <a:pPr algn="ctr" eaLnBrk="0" hangingPunct="0"/>
            <a:r>
              <a:rPr lang="es-ES" sz="3600" b="1" i="1" dirty="0">
                <a:latin typeface="Constantia" pitchFamily="18" charset="0"/>
                <a:ea typeface="Calibri" pitchFamily="34" charset="0"/>
                <a:cs typeface="Times New Roman" pitchFamily="18" charset="0"/>
              </a:rPr>
              <a:t>Grupo la gran misión: </a:t>
            </a:r>
            <a:r>
              <a:rPr lang="es-ES" sz="3600" i="1" dirty="0">
                <a:latin typeface="Constantia" pitchFamily="18" charset="0"/>
                <a:ea typeface="Calibri" pitchFamily="34" charset="0"/>
                <a:cs typeface="Times New Roman" pitchFamily="18" charset="0"/>
              </a:rPr>
              <a:t>jueves </a:t>
            </a:r>
            <a:r>
              <a:rPr lang="es-ES" sz="3600" i="1" dirty="0" smtClean="0">
                <a:latin typeface="Constantia" pitchFamily="18" charset="0"/>
                <a:ea typeface="Calibri" pitchFamily="34" charset="0"/>
                <a:cs typeface="Times New Roman" pitchFamily="18" charset="0"/>
              </a:rPr>
              <a:t>6:00 </a:t>
            </a:r>
            <a:r>
              <a:rPr lang="es-ES" sz="3600" i="1" dirty="0">
                <a:latin typeface="Constantia" pitchFamily="18" charset="0"/>
                <a:ea typeface="Calibri" pitchFamily="34" charset="0"/>
                <a:cs typeface="Times New Roman" pitchFamily="18" charset="0"/>
              </a:rPr>
              <a:t>p.m</a:t>
            </a:r>
            <a:r>
              <a:rPr lang="es-ES" sz="3600" i="1" dirty="0" smtClean="0">
                <a:latin typeface="Constantia" pitchFamily="18" charset="0"/>
                <a:ea typeface="Calibri" pitchFamily="34" charset="0"/>
                <a:cs typeface="Times New Roman" pitchFamily="18" charset="0"/>
              </a:rPr>
              <a:t>.</a:t>
            </a:r>
          </a:p>
          <a:p>
            <a:pPr algn="just" eaLnBrk="0" hangingPunct="0"/>
            <a:r>
              <a:rPr lang="es-ES" sz="3600" i="1" dirty="0" smtClean="0">
                <a:latin typeface="Constantia" pitchFamily="18" charset="0"/>
                <a:ea typeface="Calibri" pitchFamily="34" charset="0"/>
                <a:cs typeface="Times New Roman" pitchFamily="18" charset="0"/>
              </a:rPr>
              <a:t> </a:t>
            </a:r>
          </a:p>
          <a:p>
            <a:pPr algn="just" eaLnBrk="0" hangingPunct="0"/>
            <a:endParaRPr lang="es-ES" sz="3600" b="1" i="1" dirty="0" smtClean="0">
              <a:solidFill>
                <a:srgbClr val="C00000"/>
              </a:solidFill>
              <a:latin typeface="Constantia" pitchFamily="18" charset="0"/>
              <a:ea typeface="Calibri" pitchFamily="34" charset="0"/>
              <a:cs typeface="Times New Roman" pitchFamily="18" charset="0"/>
            </a:endParaRPr>
          </a:p>
          <a:p>
            <a:pPr algn="just" eaLnBrk="0" hangingPunct="0"/>
            <a:r>
              <a:rPr lang="es-ES" sz="3600" b="1" i="1" dirty="0" smtClean="0">
                <a:solidFill>
                  <a:srgbClr val="FF0000"/>
                </a:solidFill>
                <a:latin typeface="Constantia" pitchFamily="18" charset="0"/>
                <a:ea typeface="Calibri" pitchFamily="34" charset="0"/>
                <a:cs typeface="Times New Roman" pitchFamily="18" charset="0"/>
              </a:rPr>
              <a:t>	</a:t>
            </a:r>
            <a:r>
              <a:rPr lang="es-CO" sz="4800" b="1" i="1" dirty="0" smtClean="0">
                <a:solidFill>
                  <a:srgbClr val="0070C0"/>
                </a:solidFill>
                <a:latin typeface="Constantia" pitchFamily="18" charset="0"/>
                <a:ea typeface="Calibri" pitchFamily="34" charset="0"/>
                <a:cs typeface="Times New Roman" pitchFamily="18" charset="0"/>
              </a:rPr>
              <a:t>¡TE ESPERAMOS!</a:t>
            </a:r>
            <a:endParaRPr lang="es-ES" sz="4800" b="1" i="1" dirty="0">
              <a:solidFill>
                <a:srgbClr val="0070C0"/>
              </a:solidFill>
              <a:latin typeface="Constantia" pitchFamily="18" charset="0"/>
              <a:ea typeface="Calibri"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500034" y="1000108"/>
            <a:ext cx="4500594" cy="4401205"/>
          </a:xfrm>
          <a:prstGeom prst="rect">
            <a:avLst/>
          </a:prstGeom>
          <a:noFill/>
          <a:ln w="9525">
            <a:noFill/>
            <a:miter lim="800000"/>
            <a:headEnd/>
            <a:tailEnd/>
          </a:ln>
          <a:effectLst/>
        </p:spPr>
        <p:txBody>
          <a:bodyPr wrap="square" anchor="ctr">
            <a:spAutoFit/>
          </a:bodyPr>
          <a:lstStyle/>
          <a:p>
            <a:pPr algn="ctr" eaLnBrk="0" hangingPunct="0">
              <a:tabLst>
                <a:tab pos="5943600" algn="r"/>
              </a:tabLst>
              <a:defRPr/>
            </a:pPr>
            <a:r>
              <a:rPr lang="es-CO" sz="2800" dirty="0" smtClean="0">
                <a:latin typeface="Constantia" pitchFamily="18" charset="0"/>
                <a:ea typeface="Times New Roman" pitchFamily="18" charset="0"/>
                <a:cs typeface="Times New Roman" pitchFamily="18" charset="0"/>
              </a:rPr>
              <a:t>Ten piedad de mi Oh Señor, ten piedad, ten piedad de mi. (bis)</a:t>
            </a:r>
          </a:p>
          <a:p>
            <a:pPr algn="ctr" eaLnBrk="0" hangingPunct="0">
              <a:tabLst>
                <a:tab pos="5943600" algn="r"/>
              </a:tabLst>
              <a:defRPr/>
            </a:pPr>
            <a:endParaRPr lang="es-CO" sz="2800" dirty="0" smtClean="0">
              <a:latin typeface="Constantia" pitchFamily="18" charset="0"/>
              <a:ea typeface="Times New Roman" pitchFamily="18" charset="0"/>
              <a:cs typeface="Times New Roman" pitchFamily="18" charset="0"/>
            </a:endParaRPr>
          </a:p>
          <a:p>
            <a:pPr algn="ctr" eaLnBrk="0" hangingPunct="0">
              <a:tabLst>
                <a:tab pos="5943600" algn="r"/>
              </a:tabLst>
              <a:defRPr/>
            </a:pPr>
            <a:r>
              <a:rPr lang="es-CO" sz="2800" dirty="0" smtClean="0">
                <a:latin typeface="Constantia" pitchFamily="18" charset="0"/>
                <a:ea typeface="Times New Roman" pitchFamily="18" charset="0"/>
                <a:cs typeface="Times New Roman" pitchFamily="18" charset="0"/>
              </a:rPr>
              <a:t>Ten piedad Jesucristo ten piedad (bis)</a:t>
            </a:r>
          </a:p>
          <a:p>
            <a:pPr algn="ctr" eaLnBrk="0" hangingPunct="0">
              <a:tabLst>
                <a:tab pos="5943600" algn="r"/>
              </a:tabLst>
              <a:defRPr/>
            </a:pPr>
            <a:endParaRPr lang="es-CO" sz="2800" dirty="0" smtClean="0">
              <a:latin typeface="Constantia" pitchFamily="18" charset="0"/>
              <a:ea typeface="Times New Roman" pitchFamily="18" charset="0"/>
              <a:cs typeface="Times New Roman" pitchFamily="18" charset="0"/>
            </a:endParaRPr>
          </a:p>
          <a:p>
            <a:pPr algn="ctr" eaLnBrk="0" hangingPunct="0">
              <a:tabLst>
                <a:tab pos="5943600" algn="r"/>
              </a:tabLst>
              <a:defRPr/>
            </a:pPr>
            <a:r>
              <a:rPr lang="es-CO" sz="2800" dirty="0" smtClean="0">
                <a:latin typeface="Constantia" pitchFamily="18" charset="0"/>
                <a:ea typeface="Times New Roman" pitchFamily="18" charset="0"/>
                <a:cs typeface="Times New Roman" pitchFamily="18" charset="0"/>
              </a:rPr>
              <a:t>Ten piedad de mi Oh Señor, ten piedad, ten piedad de mi. (bis)</a:t>
            </a:r>
          </a:p>
        </p:txBody>
      </p:sp>
      <p:pic>
        <p:nvPicPr>
          <p:cNvPr id="5" name="Picture 2" descr="C:\Documents and Settings\Parroquia\Mis documentos\Mis imágenes\IMAGENES\getsemani-2.jpg"/>
          <p:cNvPicPr>
            <a:picLocks noChangeAspect="1" noChangeArrowheads="1"/>
          </p:cNvPicPr>
          <p:nvPr/>
        </p:nvPicPr>
        <p:blipFill>
          <a:blip r:embed="rId2">
            <a:grayscl/>
          </a:blip>
          <a:srcRect/>
          <a:stretch>
            <a:fillRect/>
          </a:stretch>
        </p:blipFill>
        <p:spPr bwMode="auto">
          <a:xfrm flipH="1">
            <a:off x="4879479" y="571480"/>
            <a:ext cx="4121677" cy="550072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J:\NIÑO+DIOS...jpg"/>
          <p:cNvPicPr>
            <a:picLocks noChangeAspect="1" noChangeArrowheads="1"/>
          </p:cNvPicPr>
          <p:nvPr/>
        </p:nvPicPr>
        <p:blipFill>
          <a:blip r:embed="rId2"/>
          <a:srcRect/>
          <a:stretch>
            <a:fillRect/>
          </a:stretch>
        </p:blipFill>
        <p:spPr bwMode="auto">
          <a:xfrm>
            <a:off x="3000364" y="1214422"/>
            <a:ext cx="3071834" cy="5461039"/>
          </a:xfrm>
          <a:prstGeom prst="rect">
            <a:avLst/>
          </a:prstGeom>
          <a:ln>
            <a:noFill/>
          </a:ln>
          <a:effectLst>
            <a:softEdge rad="112500"/>
          </a:effectLst>
        </p:spPr>
      </p:pic>
      <p:sp>
        <p:nvSpPr>
          <p:cNvPr id="5" name="4 Rectángulo"/>
          <p:cNvSpPr/>
          <p:nvPr/>
        </p:nvSpPr>
        <p:spPr>
          <a:xfrm>
            <a:off x="1643042" y="285728"/>
            <a:ext cx="6515438" cy="95410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¡HA NACIDO NUESTRO SALVADOR, </a:t>
            </a:r>
          </a:p>
          <a:p>
            <a:pPr algn="ctr"/>
            <a:r>
              <a:rPr lang="es-E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ALABEMOSLE CON EL CORAZÓN!</a:t>
            </a:r>
            <a:endParaRPr lang="es-E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028" name="Picture 4" descr="C:\Documents and Settings\Parroquia\Mis documentos\Mis imágenes\Campanas_de_Bel%C3%A9n.gif"/>
          <p:cNvPicPr>
            <a:picLocks noChangeAspect="1" noChangeArrowheads="1" noCrop="1"/>
          </p:cNvPicPr>
          <p:nvPr/>
        </p:nvPicPr>
        <p:blipFill>
          <a:blip r:embed="rId3">
            <a:clrChange>
              <a:clrFrom>
                <a:srgbClr val="FFFFFF"/>
              </a:clrFrom>
              <a:clrTo>
                <a:srgbClr val="FFFFFF">
                  <a:alpha val="0"/>
                </a:srgbClr>
              </a:clrTo>
            </a:clrChange>
          </a:blip>
          <a:srcRect/>
          <a:stretch>
            <a:fillRect/>
          </a:stretch>
        </p:blipFill>
        <p:spPr bwMode="auto">
          <a:xfrm>
            <a:off x="6357950" y="2285992"/>
            <a:ext cx="2211394" cy="2211394"/>
          </a:xfrm>
          <a:prstGeom prst="rect">
            <a:avLst/>
          </a:prstGeom>
          <a:noFill/>
        </p:spPr>
      </p:pic>
      <p:pic>
        <p:nvPicPr>
          <p:cNvPr id="7" name="Picture 4" descr="C:\Documents and Settings\Parroquia\Mis documentos\Mis imágenes\Campanas_de_Bel%C3%A9n.gif"/>
          <p:cNvPicPr>
            <a:picLocks noChangeAspect="1" noChangeArrowheads="1" noCrop="1"/>
          </p:cNvPicPr>
          <p:nvPr/>
        </p:nvPicPr>
        <p:blipFill>
          <a:blip r:embed="rId3">
            <a:clrChange>
              <a:clrFrom>
                <a:srgbClr val="FFFFFF"/>
              </a:clrFrom>
              <a:clrTo>
                <a:srgbClr val="FFFFFF">
                  <a:alpha val="0"/>
                </a:srgbClr>
              </a:clrTo>
            </a:clrChange>
          </a:blip>
          <a:srcRect/>
          <a:stretch>
            <a:fillRect/>
          </a:stretch>
        </p:blipFill>
        <p:spPr bwMode="auto">
          <a:xfrm flipH="1">
            <a:off x="428596" y="2289176"/>
            <a:ext cx="2214578" cy="221139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CuadroTexto"/>
          <p:cNvSpPr txBox="1">
            <a:spLocks noChangeArrowheads="1"/>
          </p:cNvSpPr>
          <p:nvPr/>
        </p:nvSpPr>
        <p:spPr bwMode="auto">
          <a:xfrm>
            <a:off x="0" y="420130"/>
            <a:ext cx="9144000" cy="6124754"/>
          </a:xfrm>
          <a:prstGeom prst="rect">
            <a:avLst/>
          </a:prstGeom>
          <a:noFill/>
          <a:ln w="9525">
            <a:noFill/>
            <a:miter lim="800000"/>
            <a:headEnd/>
            <a:tailEnd/>
          </a:ln>
        </p:spPr>
        <p:txBody>
          <a:bodyPr wrap="square">
            <a:spAutoFit/>
          </a:bodyPr>
          <a:lstStyle/>
          <a:p>
            <a:pPr algn="ctr"/>
            <a:r>
              <a:rPr lang="es-ES" sz="2800" dirty="0" smtClean="0">
                <a:latin typeface="Constantia" pitchFamily="18" charset="0"/>
              </a:rPr>
              <a:t>Es el canto que recuerda la primera navidad,  de belén en un pesebre ha nacido el redentor, es Jesús nuestro mesías como Dios lo prometió, la luz apareció.</a:t>
            </a:r>
          </a:p>
          <a:p>
            <a:pPr algn="ctr"/>
            <a:endParaRPr lang="es-CO" sz="2800" dirty="0" smtClean="0">
              <a:latin typeface="Constantia" pitchFamily="18" charset="0"/>
            </a:endParaRPr>
          </a:p>
          <a:p>
            <a:pPr algn="ctr"/>
            <a:r>
              <a:rPr lang="es-CO" sz="2800" b="1" dirty="0" smtClean="0">
                <a:latin typeface="Constantia" pitchFamily="18" charset="0"/>
              </a:rPr>
              <a:t>Gloria, gloria, aleluya, gloria, gloria aleluya, gloria, gloria, aleluya Jesús mi redentor.</a:t>
            </a:r>
          </a:p>
          <a:p>
            <a:pPr algn="ctr"/>
            <a:endParaRPr lang="es-CO" sz="2800" dirty="0" smtClean="0">
              <a:latin typeface="Constantia" pitchFamily="18" charset="0"/>
            </a:endParaRPr>
          </a:p>
          <a:p>
            <a:pPr algn="ctr"/>
            <a:r>
              <a:rPr lang="es-CO" sz="2800" dirty="0" smtClean="0">
                <a:latin typeface="Constantia" pitchFamily="18" charset="0"/>
              </a:rPr>
              <a:t>Es el Dios de los ejércitos en quien yo confiare y con címbalos de gozo al Señor exaltaré el despide los relámpagos, mas nunca temeré, el es mi protector.</a:t>
            </a:r>
          </a:p>
          <a:p>
            <a:pPr algn="ctr"/>
            <a:endParaRPr lang="es-CO" sz="2800" dirty="0" smtClean="0">
              <a:latin typeface="Constantia" pitchFamily="18" charset="0"/>
            </a:endParaRPr>
          </a:p>
          <a:p>
            <a:pPr algn="ctr"/>
            <a:r>
              <a:rPr lang="es-CO" sz="2800" b="1" dirty="0" smtClean="0">
                <a:latin typeface="Constantia" pitchFamily="18" charset="0"/>
              </a:rPr>
              <a:t>Gloria, gloria, aleluya, gloria, gloria aleluya, gloria, gloria, aleluya Jesús mi redentor.</a:t>
            </a:r>
          </a:p>
          <a:p>
            <a:pPr algn="ctr"/>
            <a:endParaRPr lang="es-ES" sz="2800" dirty="0">
              <a:latin typeface="Constantia"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CuadroTexto"/>
          <p:cNvSpPr txBox="1">
            <a:spLocks noChangeArrowheads="1"/>
          </p:cNvSpPr>
          <p:nvPr/>
        </p:nvSpPr>
        <p:spPr bwMode="auto">
          <a:xfrm>
            <a:off x="214282" y="1071546"/>
            <a:ext cx="8572560" cy="3108543"/>
          </a:xfrm>
          <a:prstGeom prst="rect">
            <a:avLst/>
          </a:prstGeom>
          <a:noFill/>
          <a:ln w="9525">
            <a:noFill/>
            <a:miter lim="800000"/>
            <a:headEnd/>
            <a:tailEnd/>
          </a:ln>
        </p:spPr>
        <p:txBody>
          <a:bodyPr wrap="square">
            <a:spAutoFit/>
          </a:bodyPr>
          <a:lstStyle/>
          <a:p>
            <a:pPr algn="just"/>
            <a:r>
              <a:rPr lang="es-ES" sz="2800" dirty="0" smtClean="0">
                <a:latin typeface="Constantia" pitchFamily="18" charset="0"/>
              </a:rPr>
              <a:t>Cuando sientas que tu hermano necesita de tu amor, no le cierres las entrañas ni el calor del corazón, busca pronto en tu recuerdo la palabra del Señor, mi ley es el amor.</a:t>
            </a:r>
          </a:p>
          <a:p>
            <a:pPr algn="just"/>
            <a:endParaRPr lang="es-CO" sz="2800" dirty="0" smtClean="0">
              <a:latin typeface="Constantia" pitchFamily="18" charset="0"/>
            </a:endParaRPr>
          </a:p>
          <a:p>
            <a:pPr algn="just"/>
            <a:r>
              <a:rPr lang="es-CO" sz="2800" b="1" dirty="0" smtClean="0">
                <a:latin typeface="Constantia" pitchFamily="18" charset="0"/>
              </a:rPr>
              <a:t>Gloria, gloria, aleluya, gloria, gloria aleluya, gloria, gloria, aleluya Jesús mi redentor.</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J:\NIÑO+DIOS...jpg"/>
          <p:cNvPicPr>
            <a:picLocks noChangeAspect="1" noChangeArrowheads="1"/>
          </p:cNvPicPr>
          <p:nvPr/>
        </p:nvPicPr>
        <p:blipFill>
          <a:blip r:embed="rId2">
            <a:lum bright="70000" contrast="-70000"/>
          </a:blip>
          <a:srcRect/>
          <a:stretch>
            <a:fillRect/>
          </a:stretch>
        </p:blipFill>
        <p:spPr bwMode="auto">
          <a:xfrm>
            <a:off x="2714612" y="428604"/>
            <a:ext cx="3369176" cy="5989646"/>
          </a:xfrm>
          <a:prstGeom prst="rect">
            <a:avLst/>
          </a:prstGeom>
          <a:ln>
            <a:noFill/>
          </a:ln>
          <a:effectLst>
            <a:softEdge rad="112500"/>
          </a:effectLst>
        </p:spPr>
      </p:pic>
      <p:sp>
        <p:nvSpPr>
          <p:cNvPr id="2" name="1 Título"/>
          <p:cNvSpPr>
            <a:spLocks noGrp="1"/>
          </p:cNvSpPr>
          <p:nvPr>
            <p:ph type="title"/>
          </p:nvPr>
        </p:nvSpPr>
        <p:spPr>
          <a:xfrm>
            <a:off x="428596" y="571480"/>
            <a:ext cx="8429684" cy="5500702"/>
          </a:xfrm>
        </p:spPr>
        <p:txBody>
          <a:bodyPr>
            <a:noAutofit/>
          </a:bodyPr>
          <a:lstStyle/>
          <a:p>
            <a:pPr algn="just"/>
            <a:r>
              <a:rPr lang="es-CO" sz="2400" b="1" dirty="0" smtClean="0"/>
              <a:t>Alabare, alabare, alabare, alabare, alabare a mi Señor.</a:t>
            </a:r>
            <a:br>
              <a:rPr lang="es-CO" sz="2400" b="1" dirty="0" smtClean="0"/>
            </a:br>
            <a:r>
              <a:rPr lang="es-CO" sz="2400" b="1" dirty="0" smtClean="0"/>
              <a:t/>
            </a:r>
            <a:br>
              <a:rPr lang="es-CO" sz="2400" b="1" dirty="0" smtClean="0"/>
            </a:br>
            <a:r>
              <a:rPr lang="es-CO" sz="2400" dirty="0" smtClean="0"/>
              <a:t>Juan vio el numero de los redimidos y todos alababan al Señor, unos cantaban otros oraban, y todos alababan al Señor. </a:t>
            </a:r>
            <a:br>
              <a:rPr lang="es-CO" sz="2400" dirty="0" smtClean="0"/>
            </a:br>
            <a:r>
              <a:rPr lang="es-CO" sz="2400" dirty="0" smtClean="0"/>
              <a:t/>
            </a:r>
            <a:br>
              <a:rPr lang="es-CO" sz="2400" dirty="0" smtClean="0"/>
            </a:br>
            <a:r>
              <a:rPr lang="es-CO" sz="2400" b="1" dirty="0" smtClean="0"/>
              <a:t>Alabare, alabare, alabare, alabare, alabare a mi Señor.</a:t>
            </a:r>
            <a:br>
              <a:rPr lang="es-CO" sz="2400" b="1" dirty="0" smtClean="0"/>
            </a:br>
            <a:r>
              <a:rPr lang="es-CO" sz="2400" b="1" dirty="0" smtClean="0"/>
              <a:t/>
            </a:r>
            <a:br>
              <a:rPr lang="es-CO" sz="2400" b="1" dirty="0" smtClean="0"/>
            </a:br>
            <a:r>
              <a:rPr lang="es-CO" sz="2400" dirty="0" smtClean="0"/>
              <a:t>Todos unidos alegres cantamos  glorias y alabanzas al Señor, Gloria al Padre, Gloria al Hijo y Gloria al Espíritu de amor.</a:t>
            </a:r>
            <a:br>
              <a:rPr lang="es-CO" sz="2400" dirty="0" smtClean="0"/>
            </a:br>
            <a:r>
              <a:rPr lang="es-CO" sz="2400" dirty="0" smtClean="0"/>
              <a:t/>
            </a:r>
            <a:br>
              <a:rPr lang="es-CO" sz="2400" dirty="0" smtClean="0"/>
            </a:br>
            <a:r>
              <a:rPr lang="es-CO" sz="2400" b="1" dirty="0" smtClean="0"/>
              <a:t>Alabare, alabare, alabare, alabare, alabare a mi Señor.</a:t>
            </a:r>
            <a:br>
              <a:rPr lang="es-CO" sz="2400" b="1" dirty="0" smtClean="0"/>
            </a:br>
            <a:r>
              <a:rPr lang="es-CO" sz="2400" b="1" dirty="0" smtClean="0"/>
              <a:t/>
            </a:r>
            <a:br>
              <a:rPr lang="es-CO" sz="2400" b="1" dirty="0" smtClean="0"/>
            </a:br>
            <a:r>
              <a:rPr lang="es-CO" sz="2400" b="1" dirty="0" smtClean="0"/>
              <a:t>Yo te alabo con el corazón, yo te alabo con mi voz (bis)</a:t>
            </a:r>
            <a:r>
              <a:rPr lang="es-CO" sz="2400" dirty="0" smtClean="0"/>
              <a:t> y si me falta la voz yo te alabo con las manos, y si me faltan las manos yo te alabo con los pies, y si me faltan los pies yo te alabo con el alma, y si me faltara el alma es que se ha ido con él.</a:t>
            </a:r>
            <a:endParaRPr lang="es-E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J:\NIÑO+DIOS...jpg"/>
          <p:cNvPicPr>
            <a:picLocks noChangeAspect="1" noChangeArrowheads="1"/>
          </p:cNvPicPr>
          <p:nvPr/>
        </p:nvPicPr>
        <p:blipFill>
          <a:blip r:embed="rId2">
            <a:lum bright="70000" contrast="-70000"/>
          </a:blip>
          <a:srcRect/>
          <a:stretch>
            <a:fillRect/>
          </a:stretch>
        </p:blipFill>
        <p:spPr bwMode="auto">
          <a:xfrm>
            <a:off x="2714612" y="428604"/>
            <a:ext cx="3369176" cy="5989646"/>
          </a:xfrm>
          <a:prstGeom prst="rect">
            <a:avLst/>
          </a:prstGeom>
          <a:ln>
            <a:noFill/>
          </a:ln>
          <a:effectLst>
            <a:softEdge rad="112500"/>
          </a:effectLst>
        </p:spPr>
      </p:pic>
      <p:sp>
        <p:nvSpPr>
          <p:cNvPr id="2" name="1 Título"/>
          <p:cNvSpPr>
            <a:spLocks noGrp="1"/>
          </p:cNvSpPr>
          <p:nvPr>
            <p:ph type="title"/>
          </p:nvPr>
        </p:nvSpPr>
        <p:spPr>
          <a:xfrm>
            <a:off x="457200" y="274638"/>
            <a:ext cx="8229600" cy="5940444"/>
          </a:xfrm>
        </p:spPr>
        <p:txBody>
          <a:bodyPr>
            <a:noAutofit/>
          </a:bodyPr>
          <a:lstStyle/>
          <a:p>
            <a:r>
              <a:rPr lang="es-CO" sz="2400" b="1" dirty="0" smtClean="0"/>
              <a:t>En el cielo se oye en la tierra se canta (bis) </a:t>
            </a:r>
            <a:r>
              <a:rPr lang="es-CO" sz="2400" dirty="0" smtClean="0"/>
              <a:t>vamos todos alabar al Señor con panderos y guitarras (bis) Cristo me dijo que luchara otra vez, que luchara otra vez, que luchara otra vez (bis) que no me desesperara sino que tuviera fe (bis) y yo, y yo, y yo lo estoy alabando (bis) nosotros no Señor a ti es el que toca, yo cantare lo que pongas en mi boca (bis)</a:t>
            </a:r>
            <a:br>
              <a:rPr lang="es-CO" sz="2400" dirty="0" smtClean="0"/>
            </a:br>
            <a:r>
              <a:rPr lang="es-CO" sz="2400" dirty="0" smtClean="0"/>
              <a:t>lo que pongas, lo que pongas, lo que pongas en mi boca, yo cantare lo que pongas en mi boca.</a:t>
            </a:r>
            <a:br>
              <a:rPr lang="es-CO" sz="2400" dirty="0" smtClean="0"/>
            </a:br>
            <a:r>
              <a:rPr lang="es-CO" sz="2400" dirty="0" smtClean="0"/>
              <a:t/>
            </a:r>
            <a:br>
              <a:rPr lang="es-CO" sz="2400" dirty="0" smtClean="0"/>
            </a:br>
            <a:r>
              <a:rPr lang="es-CO" sz="2400" b="1" dirty="0" smtClean="0"/>
              <a:t>Dios esta aquí, </a:t>
            </a:r>
            <a:r>
              <a:rPr lang="es-CO" sz="2400" dirty="0" smtClean="0"/>
              <a:t>que hermoso es el lo prometió donde hay dos o tres, quédate Señor, quédate Señor, quédate Señor en cada corazón, quédate Señor, quédate Señor, quédate Señor aquí, aquí, aquí, el espíritu de Dios se mueve, se mueve, se mueve, el espíritu de Dios se mueve dentro de mi corazón, oh hermano deja que se mueva, se mueva, se mueva, oh hermano deja que se mueva, dentro de tu corazón.</a:t>
            </a:r>
            <a:endParaRPr lang="es-E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152400" y="228600"/>
            <a:ext cx="3429000" cy="708025"/>
          </a:xfrm>
          <a:prstGeom prst="rect">
            <a:avLst/>
          </a:prstGeom>
          <a:noFill/>
          <a:ln w="9525">
            <a:noFill/>
            <a:miter lim="800000"/>
            <a:headEnd/>
            <a:tailEnd/>
          </a:ln>
          <a:effectLst/>
        </p:spPr>
        <p:txBody>
          <a:bodyPr>
            <a:spAutoFit/>
          </a:bodyPr>
          <a:lstStyle/>
          <a:p>
            <a:pPr algn="ctr">
              <a:defRPr/>
            </a:pPr>
            <a:r>
              <a:rPr lang="es-ES" sz="2000" dirty="0">
                <a:solidFill>
                  <a:srgbClr val="336600"/>
                </a:solidFill>
                <a:effectLst>
                  <a:outerShdw blurRad="38100" dist="38100" dir="2700000" algn="tl">
                    <a:srgbClr val="C0C0C0"/>
                  </a:outerShdw>
                </a:effectLst>
                <a:latin typeface="Georgia" pitchFamily="18" charset="0"/>
                <a:cs typeface="Times New Roman" pitchFamily="18" charset="0"/>
              </a:rPr>
              <a:t/>
            </a:r>
            <a:br>
              <a:rPr lang="es-ES" sz="2000" dirty="0">
                <a:solidFill>
                  <a:srgbClr val="336600"/>
                </a:solidFill>
                <a:effectLst>
                  <a:outerShdw blurRad="38100" dist="38100" dir="2700000" algn="tl">
                    <a:srgbClr val="C0C0C0"/>
                  </a:outerShdw>
                </a:effectLst>
                <a:latin typeface="Georgia" pitchFamily="18" charset="0"/>
                <a:cs typeface="Times New Roman" pitchFamily="18" charset="0"/>
              </a:rPr>
            </a:br>
            <a:endParaRPr lang="es-ES" sz="2000" dirty="0">
              <a:solidFill>
                <a:srgbClr val="336600"/>
              </a:solidFill>
              <a:effectLst>
                <a:outerShdw blurRad="38100" dist="38100" dir="2700000" algn="tl">
                  <a:srgbClr val="C0C0C0"/>
                </a:outerShdw>
              </a:effectLst>
              <a:latin typeface="Georgia" pitchFamily="18" charset="0"/>
              <a:cs typeface="Times New Roman" pitchFamily="18" charset="0"/>
            </a:endParaRPr>
          </a:p>
        </p:txBody>
      </p:sp>
      <p:sp>
        <p:nvSpPr>
          <p:cNvPr id="6147" name="3 Rectángulo"/>
          <p:cNvSpPr>
            <a:spLocks noChangeArrowheads="1"/>
          </p:cNvSpPr>
          <p:nvPr/>
        </p:nvSpPr>
        <p:spPr bwMode="auto">
          <a:xfrm>
            <a:off x="1142976" y="1714488"/>
            <a:ext cx="7572428" cy="3416320"/>
          </a:xfrm>
          <a:prstGeom prst="rect">
            <a:avLst/>
          </a:prstGeom>
          <a:noFill/>
          <a:ln w="9525">
            <a:noFill/>
            <a:miter lim="800000"/>
            <a:headEnd/>
            <a:tailEnd/>
          </a:ln>
        </p:spPr>
        <p:txBody>
          <a:bodyPr wrap="square">
            <a:spAutoFit/>
          </a:bodyPr>
          <a:lstStyle/>
          <a:p>
            <a:pPr algn="ctr"/>
            <a:r>
              <a:rPr lang="es-ES" sz="5400" b="1" i="1" dirty="0" smtClean="0">
                <a:solidFill>
                  <a:srgbClr val="7030A0"/>
                </a:solidFill>
                <a:effectLst>
                  <a:outerShdw blurRad="38100" dist="38100" dir="2700000" algn="tl">
                    <a:srgbClr val="000000">
                      <a:alpha val="43137"/>
                    </a:srgbClr>
                  </a:outerShdw>
                </a:effectLst>
                <a:latin typeface="Constantia" pitchFamily="18" charset="0"/>
              </a:rPr>
              <a:t>Lectura Del libro de Isaías (62, 1-5)</a:t>
            </a:r>
            <a:r>
              <a:rPr lang="es-ES" sz="5400" b="1" i="1" dirty="0" smtClean="0">
                <a:solidFill>
                  <a:srgbClr val="C00000"/>
                </a:solidFill>
                <a:latin typeface="Constantia" pitchFamily="18" charset="0"/>
              </a:rPr>
              <a:t/>
            </a:r>
            <a:br>
              <a:rPr lang="es-ES" sz="5400" b="1" i="1" dirty="0" smtClean="0">
                <a:solidFill>
                  <a:srgbClr val="C00000"/>
                </a:solidFill>
                <a:latin typeface="Constantia" pitchFamily="18" charset="0"/>
              </a:rPr>
            </a:br>
            <a:endParaRPr lang="es-ES" sz="5400" b="1" i="1" dirty="0" smtClean="0">
              <a:solidFill>
                <a:srgbClr val="C00000"/>
              </a:solidFill>
              <a:latin typeface="Constantia" pitchFamily="18" charset="0"/>
            </a:endParaRPr>
          </a:p>
          <a:p>
            <a:pPr algn="ctr"/>
            <a:r>
              <a:rPr lang="es-ES" sz="5400" i="1" dirty="0" smtClean="0">
                <a:latin typeface="Constantia" pitchFamily="18" charset="0"/>
              </a:rPr>
              <a:t>El Señor te prefiere a ti.</a:t>
            </a:r>
            <a:endParaRPr lang="es-ES" sz="4400" i="1" dirty="0">
              <a:latin typeface="Constanti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200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500" fill="hold"/>
                                        <p:tgtEl>
                                          <p:spTgt spid="13314"/>
                                        </p:tgtEl>
                                        <p:attrNameLst>
                                          <p:attrName>ppt_w</p:attrName>
                                        </p:attrNameLst>
                                      </p:cBhvr>
                                      <p:tavLst>
                                        <p:tav tm="0">
                                          <p:val>
                                            <p:fltVal val="0"/>
                                          </p:val>
                                        </p:tav>
                                        <p:tav tm="100000">
                                          <p:val>
                                            <p:strVal val="#ppt_w"/>
                                          </p:val>
                                        </p:tav>
                                      </p:tavLst>
                                    </p:anim>
                                    <p:anim calcmode="lin" valueType="num">
                                      <p:cBhvr>
                                        <p:cTn id="8" dur="500" fill="hold"/>
                                        <p:tgtEl>
                                          <p:spTgt spid="13314"/>
                                        </p:tgtEl>
                                        <p:attrNameLst>
                                          <p:attrName>ppt_h</p:attrName>
                                        </p:attrNameLst>
                                      </p:cBhvr>
                                      <p:tavLst>
                                        <p:tav tm="0">
                                          <p:val>
                                            <p:fltVal val="0"/>
                                          </p:val>
                                        </p:tav>
                                        <p:tav tm="100000">
                                          <p:val>
                                            <p:strVal val="#ppt_h"/>
                                          </p:val>
                                        </p:tav>
                                      </p:tavLst>
                                    </p:anim>
                                    <p:anim calcmode="lin" valueType="num">
                                      <p:cBhvr>
                                        <p:cTn id="9" dur="500" fill="hold"/>
                                        <p:tgtEl>
                                          <p:spTgt spid="13314"/>
                                        </p:tgtEl>
                                        <p:attrNameLst>
                                          <p:attrName>ppt_x</p:attrName>
                                        </p:attrNameLst>
                                      </p:cBhvr>
                                      <p:tavLst>
                                        <p:tav tm="0">
                                          <p:val>
                                            <p:fltVal val="0.5"/>
                                          </p:val>
                                        </p:tav>
                                        <p:tav tm="100000">
                                          <p:val>
                                            <p:strVal val="#ppt_x"/>
                                          </p:val>
                                        </p:tav>
                                      </p:tavLst>
                                    </p:anim>
                                    <p:anim calcmode="lin" valueType="num">
                                      <p:cBhvr>
                                        <p:cTn id="10" dur="500" fill="hold"/>
                                        <p:tgtEl>
                                          <p:spTgt spid="1331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sonalizado 1">
      <a:majorFont>
        <a:latin typeface="Constantia"/>
        <a:ea typeface=""/>
        <a:cs typeface=""/>
      </a:majorFont>
      <a:minorFont>
        <a:latin typeface="Constant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3456</TotalTime>
  <Words>975</Words>
  <Application>Microsoft Office PowerPoint</Application>
  <PresentationFormat>Presentación en pantalla (4:3)</PresentationFormat>
  <Paragraphs>100</Paragraphs>
  <Slides>21</Slides>
  <Notes>6</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Alabare, alabare, alabare, alabare, alabare a mi Señor.  Juan vio el numero de los redimidos y todos alababan al Señor, unos cantaban otros oraban, y todos alababan al Señor.   Alabare, alabare, alabare, alabare, alabare a mi Señor.  Todos unidos alegres cantamos  glorias y alabanzas al Señor, Gloria al Padre, Gloria al Hijo y Gloria al Espíritu de amor.  Alabare, alabare, alabare, alabare, alabare a mi Señor.  Yo te alabo con el corazón, yo te alabo con mi voz (bis) y si me falta la voz yo te alabo con las manos, y si me faltan las manos yo te alabo con los pies, y si me faltan los pies yo te alabo con el alma, y si me faltara el alma es que se ha ido con él.</vt:lpstr>
      <vt:lpstr>En el cielo se oye en la tierra se canta (bis) vamos todos alabar al Señor con panderos y guitarras (bis) Cristo me dijo que luchara otra vez, que luchara otra vez, que luchara otra vez (bis) que no me desesperara sino que tuviera fe (bis) y yo, y yo, y yo lo estoy alabando (bis) nosotros no Señor a ti es el que toca, yo cantare lo que pongas en mi boca (bis) lo que pongas, lo que pongas, lo que pongas en mi boca, yo cantare lo que pongas en mi boca.  Dios esta aquí, que hermoso es el lo prometió donde hay dos o tres, quédate Señor, quédate Señor, quédate Señor en cada corazón, quédate Señor, quédate Señor, quédate Señor aquí, aquí, aquí, el espíritu de Dios se mueve, se mueve, se mueve, el espíritu de Dios se mueve dentro de mi corazón, oh hermano deja que se mueva, se mueva, se mueva, oh hermano deja que se mueva, dentro de tu corazón.</vt:lpstr>
      <vt:lpstr>Presentación de PowerPoint</vt:lpstr>
      <vt:lpstr>Presentación de PowerPoint</vt:lpstr>
      <vt:lpstr>Presentación de PowerPoint</vt:lpstr>
      <vt:lpstr>Presentación de PowerPoint</vt:lpstr>
      <vt:lpstr>Presentación de PowerPoint</vt:lpstr>
      <vt:lpstr>Esta es nuestra fe. Esta es la fe de la Iglesia, que nos gloriamos de profesar en Cristo Jesús, nuestro Señor.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Nuestra señora de la salud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Parroquia</dc:creator>
  <cp:lastModifiedBy>Padre Wilson</cp:lastModifiedBy>
  <cp:revision>382</cp:revision>
  <dcterms:created xsi:type="dcterms:W3CDTF">2010-03-24T14:53:39Z</dcterms:created>
  <dcterms:modified xsi:type="dcterms:W3CDTF">2010-12-27T21:56:31Z</dcterms:modified>
</cp:coreProperties>
</file>